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Lst>
  <p:notesMasterIdLst>
    <p:notesMasterId r:id="rId73"/>
  </p:notesMasterIdLst>
  <p:handoutMasterIdLst>
    <p:handoutMasterId r:id="rId74"/>
  </p:handoutMasterIdLst>
  <p:sldIdLst>
    <p:sldId id="448" r:id="rId5"/>
    <p:sldId id="278" r:id="rId6"/>
    <p:sldId id="471" r:id="rId7"/>
    <p:sldId id="593" r:id="rId8"/>
    <p:sldId id="592" r:id="rId9"/>
    <p:sldId id="594" r:id="rId10"/>
    <p:sldId id="612" r:id="rId11"/>
    <p:sldId id="609" r:id="rId12"/>
    <p:sldId id="610" r:id="rId13"/>
    <p:sldId id="611" r:id="rId14"/>
    <p:sldId id="619" r:id="rId15"/>
    <p:sldId id="596" r:id="rId16"/>
    <p:sldId id="597" r:id="rId17"/>
    <p:sldId id="599" r:id="rId18"/>
    <p:sldId id="547" r:id="rId19"/>
    <p:sldId id="483" r:id="rId20"/>
    <p:sldId id="487" r:id="rId21"/>
    <p:sldId id="554" r:id="rId22"/>
    <p:sldId id="492" r:id="rId23"/>
    <p:sldId id="555" r:id="rId24"/>
    <p:sldId id="548" r:id="rId25"/>
    <p:sldId id="495" r:id="rId26"/>
    <p:sldId id="496" r:id="rId27"/>
    <p:sldId id="557" r:id="rId28"/>
    <p:sldId id="497" r:id="rId29"/>
    <p:sldId id="545" r:id="rId30"/>
    <p:sldId id="499" r:id="rId31"/>
    <p:sldId id="556" r:id="rId32"/>
    <p:sldId id="583" r:id="rId33"/>
    <p:sldId id="500" r:id="rId34"/>
    <p:sldId id="502" r:id="rId35"/>
    <p:sldId id="503" r:id="rId36"/>
    <p:sldId id="584" r:id="rId37"/>
    <p:sldId id="504" r:id="rId38"/>
    <p:sldId id="505" r:id="rId39"/>
    <p:sldId id="558" r:id="rId40"/>
    <p:sldId id="587" r:id="rId41"/>
    <p:sldId id="586" r:id="rId42"/>
    <p:sldId id="608" r:id="rId43"/>
    <p:sldId id="602" r:id="rId44"/>
    <p:sldId id="585" r:id="rId45"/>
    <p:sldId id="605" r:id="rId46"/>
    <p:sldId id="604" r:id="rId47"/>
    <p:sldId id="559" r:id="rId48"/>
    <p:sldId id="620" r:id="rId49"/>
    <p:sldId id="621" r:id="rId50"/>
    <p:sldId id="606" r:id="rId51"/>
    <p:sldId id="577" r:id="rId52"/>
    <p:sldId id="614" r:id="rId53"/>
    <p:sldId id="615" r:id="rId54"/>
    <p:sldId id="616" r:id="rId55"/>
    <p:sldId id="613" r:id="rId56"/>
    <p:sldId id="568" r:id="rId57"/>
    <p:sldId id="569" r:id="rId58"/>
    <p:sldId id="576" r:id="rId59"/>
    <p:sldId id="600" r:id="rId60"/>
    <p:sldId id="578" r:id="rId61"/>
    <p:sldId id="622" r:id="rId62"/>
    <p:sldId id="623" r:id="rId63"/>
    <p:sldId id="549" r:id="rId64"/>
    <p:sldId id="550" r:id="rId65"/>
    <p:sldId id="617" r:id="rId66"/>
    <p:sldId id="618" r:id="rId67"/>
    <p:sldId id="551" r:id="rId68"/>
    <p:sldId id="588" r:id="rId69"/>
    <p:sldId id="543" r:id="rId70"/>
    <p:sldId id="544" r:id="rId71"/>
    <p:sldId id="508" r:id="rId72"/>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922">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D"/>
    <a:srgbClr val="000000"/>
    <a:srgbClr val="F5F5F5"/>
    <a:srgbClr val="F9CC9D"/>
    <a:srgbClr val="DB8957"/>
    <a:srgbClr val="A3C644"/>
    <a:srgbClr val="4949A3"/>
    <a:srgbClr val="6767A9"/>
    <a:srgbClr val="666666"/>
    <a:srgbClr val="4645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372116-C37F-4B3E-BAEA-A5D3CBF84C6F}" v="19" dt="2018-04-10T20:22:05.50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95" autoAdjust="0"/>
  </p:normalViewPr>
  <p:slideViewPr>
    <p:cSldViewPr snapToGrid="0">
      <p:cViewPr varScale="1">
        <p:scale>
          <a:sx n="130" d="100"/>
          <a:sy n="130" d="100"/>
        </p:scale>
        <p:origin x="1464" y="114"/>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922"/>
        <p:guide pos="391"/>
        <p:guide pos="3158"/>
        <p:guide pos="5474"/>
        <p:guide pos="3987"/>
        <p:guide pos="218"/>
        <p:guide pos="257"/>
        <p:guide pos="5107"/>
        <p:guide pos="5166"/>
        <p:guide pos="48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Deregi" userId="S::diana_deregi@epam.com::b72a0888-d193-4ae2-b18b-600681fdcd25" providerId="AD" clId="Web-{F0DBB9C6-906B-4FA3-B607-C1B014877C89}"/>
    <pc:docChg chg="addSld delSld modSld">
      <pc:chgData name="Diana Deregi" userId="S::diana_deregi@epam.com::b72a0888-d193-4ae2-b18b-600681fdcd25" providerId="AD" clId="Web-{F0DBB9C6-906B-4FA3-B607-C1B014877C89}" dt="2018-04-13T06:50:51.220" v="665"/>
      <pc:docMkLst>
        <pc:docMk/>
      </pc:docMkLst>
      <pc:sldChg chg="modSp">
        <pc:chgData name="Diana Deregi" userId="S::diana_deregi@epam.com::b72a0888-d193-4ae2-b18b-600681fdcd25" providerId="AD" clId="Web-{F0DBB9C6-906B-4FA3-B607-C1B014877C89}" dt="2018-04-13T06:05:04.626" v="305"/>
        <pc:sldMkLst>
          <pc:docMk/>
          <pc:sldMk cId="3211555744" sldId="483"/>
        </pc:sldMkLst>
        <pc:spChg chg="mod">
          <ac:chgData name="Diana Deregi" userId="S::diana_deregi@epam.com::b72a0888-d193-4ae2-b18b-600681fdcd25" providerId="AD" clId="Web-{F0DBB9C6-906B-4FA3-B607-C1B014877C89}" dt="2018-04-13T06:05:04.626" v="305"/>
          <ac:spMkLst>
            <pc:docMk/>
            <pc:sldMk cId="3211555744" sldId="483"/>
            <ac:spMk id="8" creationId="{00000000-0000-0000-0000-000000000000}"/>
          </ac:spMkLst>
        </pc:spChg>
      </pc:sldChg>
      <pc:sldChg chg="modSp">
        <pc:chgData name="Diana Deregi" userId="S::diana_deregi@epam.com::b72a0888-d193-4ae2-b18b-600681fdcd25" providerId="AD" clId="Web-{F0DBB9C6-906B-4FA3-B607-C1B014877C89}" dt="2018-04-13T05:20:46.781" v="27"/>
        <pc:sldMkLst>
          <pc:docMk/>
          <pc:sldMk cId="3003767339" sldId="496"/>
        </pc:sldMkLst>
        <pc:spChg chg="mod">
          <ac:chgData name="Diana Deregi" userId="S::diana_deregi@epam.com::b72a0888-d193-4ae2-b18b-600681fdcd25" providerId="AD" clId="Web-{F0DBB9C6-906B-4FA3-B607-C1B014877C89}" dt="2018-04-13T05:20:46.781" v="27"/>
          <ac:spMkLst>
            <pc:docMk/>
            <pc:sldMk cId="3003767339" sldId="496"/>
            <ac:spMk id="8" creationId="{00000000-0000-0000-0000-000000000000}"/>
          </ac:spMkLst>
        </pc:spChg>
      </pc:sldChg>
      <pc:sldChg chg="del">
        <pc:chgData name="Diana Deregi" userId="S::diana_deregi@epam.com::b72a0888-d193-4ae2-b18b-600681fdcd25" providerId="AD" clId="Web-{F0DBB9C6-906B-4FA3-B607-C1B014877C89}" dt="2018-04-13T06:10:54.079" v="307"/>
        <pc:sldMkLst>
          <pc:docMk/>
          <pc:sldMk cId="702669350" sldId="506"/>
        </pc:sldMkLst>
      </pc:sldChg>
      <pc:sldChg chg="modSp new del">
        <pc:chgData name="Diana Deregi" userId="S::diana_deregi@epam.com::b72a0888-d193-4ae2-b18b-600681fdcd25" providerId="AD" clId="Web-{F0DBB9C6-906B-4FA3-B607-C1B014877C89}" dt="2018-04-13T05:21:54.095" v="67"/>
        <pc:sldMkLst>
          <pc:docMk/>
          <pc:sldMk cId="753391702" sldId="557"/>
        </pc:sldMkLst>
        <pc:spChg chg="mod">
          <ac:chgData name="Diana Deregi" userId="S::diana_deregi@epam.com::b72a0888-d193-4ae2-b18b-600681fdcd25" providerId="AD" clId="Web-{F0DBB9C6-906B-4FA3-B607-C1B014877C89}" dt="2018-04-13T05:21:00.297" v="35"/>
          <ac:spMkLst>
            <pc:docMk/>
            <pc:sldMk cId="753391702" sldId="557"/>
            <ac:spMk id="2" creationId="{6943B148-7438-4844-99B3-0F60FF704A31}"/>
          </ac:spMkLst>
        </pc:spChg>
        <pc:spChg chg="mod">
          <ac:chgData name="Diana Deregi" userId="S::diana_deregi@epam.com::b72a0888-d193-4ae2-b18b-600681fdcd25" providerId="AD" clId="Web-{F0DBB9C6-906B-4FA3-B607-C1B014877C89}" dt="2018-04-13T05:21:53.220" v="65"/>
          <ac:spMkLst>
            <pc:docMk/>
            <pc:sldMk cId="753391702" sldId="557"/>
            <ac:spMk id="3" creationId="{69C86E76-2023-4AAF-976F-E715D4C3D8B8}"/>
          </ac:spMkLst>
        </pc:spChg>
      </pc:sldChg>
      <pc:sldChg chg="addSp modSp add replId">
        <pc:chgData name="Diana Deregi" userId="S::diana_deregi@epam.com::b72a0888-d193-4ae2-b18b-600681fdcd25" providerId="AD" clId="Web-{F0DBB9C6-906B-4FA3-B607-C1B014877C89}" dt="2018-04-13T05:44:08.673" v="258"/>
        <pc:sldMkLst>
          <pc:docMk/>
          <pc:sldMk cId="1528177104" sldId="557"/>
        </pc:sldMkLst>
        <pc:spChg chg="add mod">
          <ac:chgData name="Diana Deregi" userId="S::diana_deregi@epam.com::b72a0888-d193-4ae2-b18b-600681fdcd25" providerId="AD" clId="Web-{F0DBB9C6-906B-4FA3-B607-C1B014877C89}" dt="2018-04-13T05:44:08.673" v="258"/>
          <ac:spMkLst>
            <pc:docMk/>
            <pc:sldMk cId="1528177104" sldId="557"/>
            <ac:spMk id="3" creationId="{03CF1BB7-CF38-454D-9D76-9CB854EFFEEA}"/>
          </ac:spMkLst>
        </pc:spChg>
        <pc:spChg chg="mod">
          <ac:chgData name="Diana Deregi" userId="S::diana_deregi@epam.com::b72a0888-d193-4ae2-b18b-600681fdcd25" providerId="AD" clId="Web-{F0DBB9C6-906B-4FA3-B607-C1B014877C89}" dt="2018-04-13T05:30:43.329" v="152"/>
          <ac:spMkLst>
            <pc:docMk/>
            <pc:sldMk cId="1528177104" sldId="557"/>
            <ac:spMk id="6" creationId="{00000000-0000-0000-0000-000000000000}"/>
          </ac:spMkLst>
        </pc:spChg>
        <pc:spChg chg="mod">
          <ac:chgData name="Diana Deregi" userId="S::diana_deregi@epam.com::b72a0888-d193-4ae2-b18b-600681fdcd25" providerId="AD" clId="Web-{F0DBB9C6-906B-4FA3-B607-C1B014877C89}" dt="2018-04-13T05:42:26.751" v="215"/>
          <ac:spMkLst>
            <pc:docMk/>
            <pc:sldMk cId="1528177104" sldId="557"/>
            <ac:spMk id="8" creationId="{00000000-0000-0000-0000-000000000000}"/>
          </ac:spMkLst>
        </pc:spChg>
      </pc:sldChg>
      <pc:sldChg chg="add replId">
        <pc:chgData name="Diana Deregi" userId="S::diana_deregi@epam.com::b72a0888-d193-4ae2-b18b-600681fdcd25" providerId="AD" clId="Web-{F0DBB9C6-906B-4FA3-B607-C1B014877C89}" dt="2018-04-13T06:08:25.111" v="306"/>
        <pc:sldMkLst>
          <pc:docMk/>
          <pc:sldMk cId="3099372273" sldId="558"/>
        </pc:sldMkLst>
      </pc:sldChg>
      <pc:sldChg chg="addSp delSp modSp add mod replId modClrScheme chgLayout">
        <pc:chgData name="Diana Deregi" userId="S::diana_deregi@epam.com::b72a0888-d193-4ae2-b18b-600681fdcd25" providerId="AD" clId="Web-{F0DBB9C6-906B-4FA3-B607-C1B014877C89}" dt="2018-04-13T06:26:22.517" v="612"/>
        <pc:sldMkLst>
          <pc:docMk/>
          <pc:sldMk cId="3727522512" sldId="559"/>
        </pc:sldMkLst>
        <pc:spChg chg="add del mod">
          <ac:chgData name="Diana Deregi" userId="S::diana_deregi@epam.com::b72a0888-d193-4ae2-b18b-600681fdcd25" providerId="AD" clId="Web-{F0DBB9C6-906B-4FA3-B607-C1B014877C89}" dt="2018-04-13T06:19:15.204" v="339"/>
          <ac:spMkLst>
            <pc:docMk/>
            <pc:sldMk cId="3727522512" sldId="559"/>
            <ac:spMk id="2" creationId="{E5FDC18E-B4B6-499C-8A81-B95E521C8AF0}"/>
          </ac:spMkLst>
        </pc:spChg>
        <pc:spChg chg="add mod">
          <ac:chgData name="Diana Deregi" userId="S::diana_deregi@epam.com::b72a0888-d193-4ae2-b18b-600681fdcd25" providerId="AD" clId="Web-{F0DBB9C6-906B-4FA3-B607-C1B014877C89}" dt="2018-04-13T06:25:10.783" v="599"/>
          <ac:spMkLst>
            <pc:docMk/>
            <pc:sldMk cId="3727522512" sldId="559"/>
            <ac:spMk id="3" creationId="{6B023374-A938-43C8-891D-8A1BA84F01DB}"/>
          </ac:spMkLst>
        </pc:spChg>
        <pc:spChg chg="add mod">
          <ac:chgData name="Diana Deregi" userId="S::diana_deregi@epam.com::b72a0888-d193-4ae2-b18b-600681fdcd25" providerId="AD" clId="Web-{F0DBB9C6-906B-4FA3-B607-C1B014877C89}" dt="2018-04-13T06:25:15.564" v="600"/>
          <ac:spMkLst>
            <pc:docMk/>
            <pc:sldMk cId="3727522512" sldId="559"/>
            <ac:spMk id="5" creationId="{F02EA646-E41E-4596-94E6-837B009CF174}"/>
          </ac:spMkLst>
        </pc:spChg>
        <pc:spChg chg="add mod">
          <ac:chgData name="Diana Deregi" userId="S::diana_deregi@epam.com::b72a0888-d193-4ae2-b18b-600681fdcd25" providerId="AD" clId="Web-{F0DBB9C6-906B-4FA3-B607-C1B014877C89}" dt="2018-04-13T06:26:22.517" v="612"/>
          <ac:spMkLst>
            <pc:docMk/>
            <pc:sldMk cId="3727522512" sldId="559"/>
            <ac:spMk id="6" creationId="{2DD581ED-584F-4700-9228-BD7B0EC81FD1}"/>
          </ac:spMkLst>
        </pc:spChg>
        <pc:spChg chg="add mod">
          <ac:chgData name="Diana Deregi" userId="S::diana_deregi@epam.com::b72a0888-d193-4ae2-b18b-600681fdcd25" providerId="AD" clId="Web-{F0DBB9C6-906B-4FA3-B607-C1B014877C89}" dt="2018-04-13T06:25:44.126" v="607"/>
          <ac:spMkLst>
            <pc:docMk/>
            <pc:sldMk cId="3727522512" sldId="559"/>
            <ac:spMk id="7" creationId="{BAD475D6-257A-42B3-A4D8-3CFA1396ED16}"/>
          </ac:spMkLst>
        </pc:spChg>
        <pc:spChg chg="mod ord">
          <ac:chgData name="Diana Deregi" userId="S::diana_deregi@epam.com::b72a0888-d193-4ae2-b18b-600681fdcd25" providerId="AD" clId="Web-{F0DBB9C6-906B-4FA3-B607-C1B014877C89}" dt="2018-04-13T06:18:49.392" v="335"/>
          <ac:spMkLst>
            <pc:docMk/>
            <pc:sldMk cId="3727522512" sldId="559"/>
            <ac:spMk id="8" creationId="{00000000-0000-0000-0000-000000000000}"/>
          </ac:spMkLst>
        </pc:spChg>
        <pc:spChg chg="mod ord">
          <ac:chgData name="Diana Deregi" userId="S::diana_deregi@epam.com::b72a0888-d193-4ae2-b18b-600681fdcd25" providerId="AD" clId="Web-{F0DBB9C6-906B-4FA3-B607-C1B014877C89}" dt="2018-04-13T06:18:49.392" v="335"/>
          <ac:spMkLst>
            <pc:docMk/>
            <pc:sldMk cId="3727522512" sldId="559"/>
            <ac:spMk id="9" creationId="{00000000-0000-0000-0000-000000000000}"/>
          </ac:spMkLst>
        </pc:spChg>
      </pc:sldChg>
      <pc:sldChg chg="modSp new">
        <pc:chgData name="Diana Deregi" userId="S::diana_deregi@epam.com::b72a0888-d193-4ae2-b18b-600681fdcd25" providerId="AD" clId="Web-{F0DBB9C6-906B-4FA3-B607-C1B014877C89}" dt="2018-04-13T06:50:51.220" v="664"/>
        <pc:sldMkLst>
          <pc:docMk/>
          <pc:sldMk cId="185104424" sldId="560"/>
        </pc:sldMkLst>
        <pc:spChg chg="mod">
          <ac:chgData name="Diana Deregi" userId="S::diana_deregi@epam.com::b72a0888-d193-4ae2-b18b-600681fdcd25" providerId="AD" clId="Web-{F0DBB9C6-906B-4FA3-B607-C1B014877C89}" dt="2018-04-13T06:27:49.720" v="620"/>
          <ac:spMkLst>
            <pc:docMk/>
            <pc:sldMk cId="185104424" sldId="560"/>
            <ac:spMk id="2" creationId="{62C5A9AA-EC23-4FF6-B8B9-A28D1467A8DA}"/>
          </ac:spMkLst>
        </pc:spChg>
        <pc:spChg chg="mod">
          <ac:chgData name="Diana Deregi" userId="S::diana_deregi@epam.com::b72a0888-d193-4ae2-b18b-600681fdcd25" providerId="AD" clId="Web-{F0DBB9C6-906B-4FA3-B607-C1B014877C89}" dt="2018-04-13T06:50:51.220" v="664"/>
          <ac:spMkLst>
            <pc:docMk/>
            <pc:sldMk cId="185104424" sldId="560"/>
            <ac:spMk id="3" creationId="{40230891-C910-46F8-BE23-B262507D2C91}"/>
          </ac:spMkLst>
        </pc:spChg>
      </pc:sldChg>
    </pc:docChg>
  </pc:docChgLst>
  <pc:docChgLst>
    <pc:chgData name="Diana Deregi" userId="S::diana_deregi@epam.com::b72a0888-d193-4ae2-b18b-600681fdcd25" providerId="AD" clId="Web-{9080C9EF-9498-49B6-8AC6-3A9CF37A4F68}"/>
    <pc:docChg chg="addSld modSld">
      <pc:chgData name="Diana Deregi" userId="S::diana_deregi@epam.com::b72a0888-d193-4ae2-b18b-600681fdcd25" providerId="AD" clId="Web-{9080C9EF-9498-49B6-8AC6-3A9CF37A4F68}" dt="2018-04-16T05:50:18.955" v="284"/>
      <pc:docMkLst>
        <pc:docMk/>
      </pc:docMkLst>
      <pc:sldChg chg="modSp">
        <pc:chgData name="Diana Deregi" userId="S::diana_deregi@epam.com::b72a0888-d193-4ae2-b18b-600681fdcd25" providerId="AD" clId="Web-{9080C9EF-9498-49B6-8AC6-3A9CF37A4F68}" dt="2018-04-16T05:50:18.955" v="283"/>
        <pc:sldMkLst>
          <pc:docMk/>
          <pc:sldMk cId="4043226038" sldId="574"/>
        </pc:sldMkLst>
        <pc:spChg chg="mod">
          <ac:chgData name="Diana Deregi" userId="S::diana_deregi@epam.com::b72a0888-d193-4ae2-b18b-600681fdcd25" providerId="AD" clId="Web-{9080C9EF-9498-49B6-8AC6-3A9CF37A4F68}" dt="2018-04-16T05:50:18.955" v="283"/>
          <ac:spMkLst>
            <pc:docMk/>
            <pc:sldMk cId="4043226038" sldId="574"/>
            <ac:spMk id="6" creationId="{00000000-0000-0000-0000-000000000000}"/>
          </ac:spMkLst>
        </pc:spChg>
      </pc:sldChg>
      <pc:sldChg chg="modSp add replId">
        <pc:chgData name="Diana Deregi" userId="S::diana_deregi@epam.com::b72a0888-d193-4ae2-b18b-600681fdcd25" providerId="AD" clId="Web-{9080C9EF-9498-49B6-8AC6-3A9CF37A4F68}" dt="2018-04-16T05:49:53.580" v="279"/>
        <pc:sldMkLst>
          <pc:docMk/>
          <pc:sldMk cId="1673888341" sldId="575"/>
        </pc:sldMkLst>
        <pc:spChg chg="mod">
          <ac:chgData name="Diana Deregi" userId="S::diana_deregi@epam.com::b72a0888-d193-4ae2-b18b-600681fdcd25" providerId="AD" clId="Web-{9080C9EF-9498-49B6-8AC6-3A9CF37A4F68}" dt="2018-04-16T05:49:53.580" v="279"/>
          <ac:spMkLst>
            <pc:docMk/>
            <pc:sldMk cId="1673888341" sldId="575"/>
            <ac:spMk id="6" creationId="{00000000-0000-0000-0000-000000000000}"/>
          </ac:spMkLst>
        </pc:spChg>
      </pc:sldChg>
    </pc:docChg>
  </pc:docChgLst>
  <pc:docChgLst>
    <pc:chgData name="Diana Deregi" userId="S::diana_deregi@epam.com::b72a0888-d193-4ae2-b18b-600681fdcd25" providerId="AD" clId="Web-{2DB49D56-3B82-4333-A4A1-0A536531CD75}"/>
    <pc:docChg chg="modSld">
      <pc:chgData name="Diana Deregi" userId="S::diana_deregi@epam.com::b72a0888-d193-4ae2-b18b-600681fdcd25" providerId="AD" clId="Web-{2DB49D56-3B82-4333-A4A1-0A536531CD75}" dt="2018-04-15T19:23:41.798" v="19"/>
      <pc:docMkLst>
        <pc:docMk/>
      </pc:docMkLst>
      <pc:sldChg chg="modSp">
        <pc:chgData name="Diana Deregi" userId="S::diana_deregi@epam.com::b72a0888-d193-4ae2-b18b-600681fdcd25" providerId="AD" clId="Web-{2DB49D56-3B82-4333-A4A1-0A536531CD75}" dt="2018-04-15T19:23:12.111" v="7"/>
        <pc:sldMkLst>
          <pc:docMk/>
          <pc:sldMk cId="1372327851" sldId="565"/>
        </pc:sldMkLst>
        <pc:spChg chg="mod">
          <ac:chgData name="Diana Deregi" userId="S::diana_deregi@epam.com::b72a0888-d193-4ae2-b18b-600681fdcd25" providerId="AD" clId="Web-{2DB49D56-3B82-4333-A4A1-0A536531CD75}" dt="2018-04-15T19:23:12.111" v="7"/>
          <ac:spMkLst>
            <pc:docMk/>
            <pc:sldMk cId="1372327851" sldId="565"/>
            <ac:spMk id="7" creationId="{00000000-0000-0000-0000-000000000000}"/>
          </ac:spMkLst>
        </pc:spChg>
      </pc:sldChg>
      <pc:sldChg chg="modSp">
        <pc:chgData name="Diana Deregi" userId="S::diana_deregi@epam.com::b72a0888-d193-4ae2-b18b-600681fdcd25" providerId="AD" clId="Web-{2DB49D56-3B82-4333-A4A1-0A536531CD75}" dt="2018-04-15T19:23:32.173" v="17"/>
        <pc:sldMkLst>
          <pc:docMk/>
          <pc:sldMk cId="750952145" sldId="567"/>
        </pc:sldMkLst>
        <pc:spChg chg="mod">
          <ac:chgData name="Diana Deregi" userId="S::diana_deregi@epam.com::b72a0888-d193-4ae2-b18b-600681fdcd25" providerId="AD" clId="Web-{2DB49D56-3B82-4333-A4A1-0A536531CD75}" dt="2018-04-15T19:23:32.173" v="17"/>
          <ac:spMkLst>
            <pc:docMk/>
            <pc:sldMk cId="750952145" sldId="567"/>
            <ac:spMk id="6" creationId="{00000000-0000-0000-0000-000000000000}"/>
          </ac:spMkLst>
        </pc:spChg>
      </pc:sldChg>
    </pc:docChg>
  </pc:docChgLst>
  <pc:docChgLst>
    <pc:chgData name="Diana Deregi" userId="S::diana_deregi@epam.com::b72a0888-d193-4ae2-b18b-600681fdcd25" providerId="AD" clId="Web-{6D433CC0-D0B3-45C6-949A-FC9DA1ACD74F}"/>
    <pc:docChg chg="modSld">
      <pc:chgData name="Diana Deregi" userId="S::diana_deregi@epam.com::b72a0888-d193-4ae2-b18b-600681fdcd25" providerId="AD" clId="Web-{6D433CC0-D0B3-45C6-949A-FC9DA1ACD74F}" dt="2018-04-17T05:21:54.460" v="48"/>
      <pc:docMkLst>
        <pc:docMk/>
      </pc:docMkLst>
      <pc:sldChg chg="modSp">
        <pc:chgData name="Diana Deregi" userId="S::diana_deregi@epam.com::b72a0888-d193-4ae2-b18b-600681fdcd25" providerId="AD" clId="Web-{6D433CC0-D0B3-45C6-949A-FC9DA1ACD74F}" dt="2018-04-17T05:21:54.460" v="47"/>
        <pc:sldMkLst>
          <pc:docMk/>
          <pc:sldMk cId="2276920876" sldId="582"/>
        </pc:sldMkLst>
        <pc:spChg chg="mod">
          <ac:chgData name="Diana Deregi" userId="S::diana_deregi@epam.com::b72a0888-d193-4ae2-b18b-600681fdcd25" providerId="AD" clId="Web-{6D433CC0-D0B3-45C6-949A-FC9DA1ACD74F}" dt="2018-04-17T05:21:54.460" v="47"/>
          <ac:spMkLst>
            <pc:docMk/>
            <pc:sldMk cId="2276920876" sldId="582"/>
            <ac:spMk id="3" creationId="{D8401E71-89A4-480C-BBF1-9DC33990F71E}"/>
          </ac:spMkLst>
        </pc:spChg>
      </pc:sldChg>
    </pc:docChg>
  </pc:docChgLst>
  <pc:docChgLst>
    <pc:chgData name="Diana Deregi" userId="S::diana_deregi@epam.com::b72a0888-d193-4ae2-b18b-600681fdcd25" providerId="AD" clId="Web-{DC0CD243-C59E-4748-90EA-A9146B71CFE4}"/>
    <pc:docChg chg="modSld">
      <pc:chgData name="Diana Deregi" userId="S::diana_deregi@epam.com::b72a0888-d193-4ae2-b18b-600681fdcd25" providerId="AD" clId="Web-{DC0CD243-C59E-4748-90EA-A9146B71CFE4}" dt="2018-04-10T20:09:38.696" v="1"/>
      <pc:docMkLst>
        <pc:docMk/>
      </pc:docMkLst>
      <pc:sldChg chg="modSp">
        <pc:chgData name="Diana Deregi" userId="S::diana_deregi@epam.com::b72a0888-d193-4ae2-b18b-600681fdcd25" providerId="AD" clId="Web-{DC0CD243-C59E-4748-90EA-A9146B71CFE4}" dt="2018-04-10T20:09:38.696" v="1"/>
        <pc:sldMkLst>
          <pc:docMk/>
          <pc:sldMk cId="2928996579" sldId="468"/>
        </pc:sldMkLst>
        <pc:grpChg chg="mod">
          <ac:chgData name="Diana Deregi" userId="S::diana_deregi@epam.com::b72a0888-d193-4ae2-b18b-600681fdcd25" providerId="AD" clId="Web-{DC0CD243-C59E-4748-90EA-A9146B71CFE4}" dt="2018-04-10T20:09:38.696" v="1"/>
          <ac:grpSpMkLst>
            <pc:docMk/>
            <pc:sldMk cId="2928996579" sldId="468"/>
            <ac:grpSpMk id="11" creationId="{00000000-0000-0000-0000-000000000000}"/>
          </ac:grpSpMkLst>
        </pc:grpChg>
      </pc:sldChg>
    </pc:docChg>
  </pc:docChgLst>
  <pc:docChgLst>
    <pc:chgData name="Diana Deregi" userId="S::diana_deregi@epam.com::b72a0888-d193-4ae2-b18b-600681fdcd25" providerId="AD" clId="Web-{221CF0CF-35D1-4B26-863E-F566BA0013FF}"/>
    <pc:docChg chg="addSld delSld modSld sldOrd">
      <pc:chgData name="Diana Deregi" userId="S::diana_deregi@epam.com::b72a0888-d193-4ae2-b18b-600681fdcd25" providerId="AD" clId="Web-{221CF0CF-35D1-4B26-863E-F566BA0013FF}" dt="2018-04-17T04:43:37.387" v="1738"/>
      <pc:docMkLst>
        <pc:docMk/>
      </pc:docMkLst>
      <pc:sldChg chg="modSp">
        <pc:chgData name="Diana Deregi" userId="S::diana_deregi@epam.com::b72a0888-d193-4ae2-b18b-600681fdcd25" providerId="AD" clId="Web-{221CF0CF-35D1-4B26-863E-F566BA0013FF}" dt="2018-04-16T19:53:07.602" v="455"/>
        <pc:sldMkLst>
          <pc:docMk/>
          <pc:sldMk cId="474325818" sldId="495"/>
        </pc:sldMkLst>
        <pc:spChg chg="mod">
          <ac:chgData name="Diana Deregi" userId="S::diana_deregi@epam.com::b72a0888-d193-4ae2-b18b-600681fdcd25" providerId="AD" clId="Web-{221CF0CF-35D1-4B26-863E-F566BA0013FF}" dt="2018-04-16T19:53:07.602" v="455"/>
          <ac:spMkLst>
            <pc:docMk/>
            <pc:sldMk cId="474325818" sldId="495"/>
            <ac:spMk id="8" creationId="{00000000-0000-0000-0000-000000000000}"/>
          </ac:spMkLst>
        </pc:spChg>
      </pc:sldChg>
      <pc:sldChg chg="addSp delSp modSp">
        <pc:chgData name="Diana Deregi" userId="S::diana_deregi@epam.com::b72a0888-d193-4ae2-b18b-600681fdcd25" providerId="AD" clId="Web-{221CF0CF-35D1-4B26-863E-F566BA0013FF}" dt="2018-04-16T20:03:02.785" v="499"/>
        <pc:sldMkLst>
          <pc:docMk/>
          <pc:sldMk cId="1561224886" sldId="497"/>
        </pc:sldMkLst>
        <pc:spChg chg="mod">
          <ac:chgData name="Diana Deregi" userId="S::diana_deregi@epam.com::b72a0888-d193-4ae2-b18b-600681fdcd25" providerId="AD" clId="Web-{221CF0CF-35D1-4B26-863E-F566BA0013FF}" dt="2018-04-16T19:59:07.948" v="472"/>
          <ac:spMkLst>
            <pc:docMk/>
            <pc:sldMk cId="1561224886" sldId="497"/>
            <ac:spMk id="8" creationId="{00000000-0000-0000-0000-000000000000}"/>
          </ac:spMkLst>
        </pc:spChg>
        <pc:picChg chg="add del mod">
          <ac:chgData name="Diana Deregi" userId="S::diana_deregi@epam.com::b72a0888-d193-4ae2-b18b-600681fdcd25" providerId="AD" clId="Web-{221CF0CF-35D1-4B26-863E-F566BA0013FF}" dt="2018-04-16T19:59:54.465" v="474"/>
          <ac:picMkLst>
            <pc:docMk/>
            <pc:sldMk cId="1561224886" sldId="497"/>
            <ac:picMk id="2" creationId="{9CA47DC1-C1C2-4945-AD18-7E0DE1858959}"/>
          </ac:picMkLst>
        </pc:picChg>
        <pc:picChg chg="add del mod modCrop">
          <ac:chgData name="Diana Deregi" userId="S::diana_deregi@epam.com::b72a0888-d193-4ae2-b18b-600681fdcd25" providerId="AD" clId="Web-{221CF0CF-35D1-4B26-863E-F566BA0013FF}" dt="2018-04-16T20:02:01.815" v="492"/>
          <ac:picMkLst>
            <pc:docMk/>
            <pc:sldMk cId="1561224886" sldId="497"/>
            <ac:picMk id="4" creationId="{55C08638-3E3E-4D0E-B5CA-BF65FB883EEB}"/>
          </ac:picMkLst>
        </pc:picChg>
        <pc:picChg chg="add del mod">
          <ac:chgData name="Diana Deregi" userId="S::diana_deregi@epam.com::b72a0888-d193-4ae2-b18b-600681fdcd25" providerId="AD" clId="Web-{221CF0CF-35D1-4B26-863E-F566BA0013FF}" dt="2018-04-16T20:03:02.785" v="499"/>
          <ac:picMkLst>
            <pc:docMk/>
            <pc:sldMk cId="1561224886" sldId="497"/>
            <ac:picMk id="6" creationId="{59F8D149-5DEE-4409-ADE1-D28A9F0E839C}"/>
          </ac:picMkLst>
        </pc:picChg>
      </pc:sldChg>
      <pc:sldChg chg="del">
        <pc:chgData name="Diana Deregi" userId="S::diana_deregi@epam.com::b72a0888-d193-4ae2-b18b-600681fdcd25" providerId="AD" clId="Web-{221CF0CF-35D1-4B26-863E-F566BA0013FF}" dt="2018-04-16T20:08:35.517" v="500"/>
        <pc:sldMkLst>
          <pc:docMk/>
          <pc:sldMk cId="2297608146" sldId="501"/>
        </pc:sldMkLst>
      </pc:sldChg>
      <pc:sldChg chg="delSp modSp">
        <pc:chgData name="Diana Deregi" userId="S::diana_deregi@epam.com::b72a0888-d193-4ae2-b18b-600681fdcd25" providerId="AD" clId="Web-{221CF0CF-35D1-4B26-863E-F566BA0013FF}" dt="2018-04-16T20:08:49.830" v="507"/>
        <pc:sldMkLst>
          <pc:docMk/>
          <pc:sldMk cId="4268620326" sldId="502"/>
        </pc:sldMkLst>
        <pc:spChg chg="del mod">
          <ac:chgData name="Diana Deregi" userId="S::diana_deregi@epam.com::b72a0888-d193-4ae2-b18b-600681fdcd25" providerId="AD" clId="Web-{221CF0CF-35D1-4B26-863E-F566BA0013FF}" dt="2018-04-16T20:08:43.705" v="504"/>
          <ac:spMkLst>
            <pc:docMk/>
            <pc:sldMk cId="4268620326" sldId="502"/>
            <ac:spMk id="4" creationId="{00000000-0000-0000-0000-000000000000}"/>
          </ac:spMkLst>
        </pc:spChg>
        <pc:spChg chg="mod">
          <ac:chgData name="Diana Deregi" userId="S::diana_deregi@epam.com::b72a0888-d193-4ae2-b18b-600681fdcd25" providerId="AD" clId="Web-{221CF0CF-35D1-4B26-863E-F566BA0013FF}" dt="2018-04-16T20:08:49.830" v="507"/>
          <ac:spMkLst>
            <pc:docMk/>
            <pc:sldMk cId="4268620326" sldId="502"/>
            <ac:spMk id="8" creationId="{00000000-0000-0000-0000-000000000000}"/>
          </ac:spMkLst>
        </pc:spChg>
      </pc:sldChg>
      <pc:sldChg chg="addSp delSp modSp modNotes">
        <pc:chgData name="Diana Deregi" userId="S::diana_deregi@epam.com::b72a0888-d193-4ae2-b18b-600681fdcd25" providerId="AD" clId="Web-{221CF0CF-35D1-4B26-863E-F566BA0013FF}" dt="2018-04-16T20:13:15.792" v="523"/>
        <pc:sldMkLst>
          <pc:docMk/>
          <pc:sldMk cId="1683029159" sldId="503"/>
        </pc:sldMkLst>
        <pc:spChg chg="add mod">
          <ac:chgData name="Diana Deregi" userId="S::diana_deregi@epam.com::b72a0888-d193-4ae2-b18b-600681fdcd25" providerId="AD" clId="Web-{221CF0CF-35D1-4B26-863E-F566BA0013FF}" dt="2018-04-16T20:13:12.933" v="520"/>
          <ac:spMkLst>
            <pc:docMk/>
            <pc:sldMk cId="1683029159" sldId="503"/>
            <ac:spMk id="2" creationId="{6C23EF88-E448-46B1-9433-4EAC84A27C93}"/>
          </ac:spMkLst>
        </pc:spChg>
        <pc:spChg chg="add del">
          <ac:chgData name="Diana Deregi" userId="S::diana_deregi@epam.com::b72a0888-d193-4ae2-b18b-600681fdcd25" providerId="AD" clId="Web-{221CF0CF-35D1-4B26-863E-F566BA0013FF}" dt="2018-04-16T20:12:52.183" v="510"/>
          <ac:spMkLst>
            <pc:docMk/>
            <pc:sldMk cId="1683029159" sldId="503"/>
            <ac:spMk id="3" creationId="{7F3D80DC-57EB-442B-A381-CAB202B35EE4}"/>
          </ac:spMkLst>
        </pc:spChg>
      </pc:sldChg>
      <pc:sldChg chg="addSp delSp modSp">
        <pc:chgData name="Diana Deregi" userId="S::diana_deregi@epam.com::b72a0888-d193-4ae2-b18b-600681fdcd25" providerId="AD" clId="Web-{221CF0CF-35D1-4B26-863E-F566BA0013FF}" dt="2018-04-16T19:28:18.008" v="340"/>
        <pc:sldMkLst>
          <pc:docMk/>
          <pc:sldMk cId="185104424" sldId="560"/>
        </pc:sldMkLst>
        <pc:spChg chg="del mod">
          <ac:chgData name="Diana Deregi" userId="S::diana_deregi@epam.com::b72a0888-d193-4ae2-b18b-600681fdcd25" providerId="AD" clId="Web-{221CF0CF-35D1-4B26-863E-F566BA0013FF}" dt="2018-04-16T19:27:21.272" v="304"/>
          <ac:spMkLst>
            <pc:docMk/>
            <pc:sldMk cId="185104424" sldId="560"/>
            <ac:spMk id="4" creationId="{00000000-0000-0000-0000-000000000000}"/>
          </ac:spMkLst>
        </pc:spChg>
        <pc:spChg chg="add mod">
          <ac:chgData name="Diana Deregi" userId="S::diana_deregi@epam.com::b72a0888-d193-4ae2-b18b-600681fdcd25" providerId="AD" clId="Web-{221CF0CF-35D1-4B26-863E-F566BA0013FF}" dt="2018-04-16T19:28:18.008" v="340"/>
          <ac:spMkLst>
            <pc:docMk/>
            <pc:sldMk cId="185104424" sldId="560"/>
            <ac:spMk id="5" creationId="{CB1424AE-DC6C-434E-B013-C21E5655DAEA}"/>
          </ac:spMkLst>
        </pc:spChg>
        <pc:spChg chg="del mod">
          <ac:chgData name="Diana Deregi" userId="S::diana_deregi@epam.com::b72a0888-d193-4ae2-b18b-600681fdcd25" providerId="AD" clId="Web-{221CF0CF-35D1-4B26-863E-F566BA0013FF}" dt="2018-04-16T19:27:19.710" v="303"/>
          <ac:spMkLst>
            <pc:docMk/>
            <pc:sldMk cId="185104424" sldId="560"/>
            <ac:spMk id="16" creationId="{00000000-0000-0000-0000-000000000000}"/>
          </ac:spMkLst>
        </pc:spChg>
        <pc:spChg chg="del">
          <ac:chgData name="Diana Deregi" userId="S::diana_deregi@epam.com::b72a0888-d193-4ae2-b18b-600681fdcd25" providerId="AD" clId="Web-{221CF0CF-35D1-4B26-863E-F566BA0013FF}" dt="2018-04-16T19:27:15.663" v="297"/>
          <ac:spMkLst>
            <pc:docMk/>
            <pc:sldMk cId="185104424" sldId="560"/>
            <ac:spMk id="18" creationId="{00000000-0000-0000-0000-000000000000}"/>
          </ac:spMkLst>
        </pc:spChg>
        <pc:spChg chg="del mod">
          <ac:chgData name="Diana Deregi" userId="S::diana_deregi@epam.com::b72a0888-d193-4ae2-b18b-600681fdcd25" providerId="AD" clId="Web-{221CF0CF-35D1-4B26-863E-F566BA0013FF}" dt="2018-04-16T19:27:30.632" v="306"/>
          <ac:spMkLst>
            <pc:docMk/>
            <pc:sldMk cId="185104424" sldId="560"/>
            <ac:spMk id="19" creationId="{00000000-0000-0000-0000-000000000000}"/>
          </ac:spMkLst>
        </pc:spChg>
        <pc:picChg chg="del">
          <ac:chgData name="Diana Deregi" userId="S::diana_deregi@epam.com::b72a0888-d193-4ae2-b18b-600681fdcd25" providerId="AD" clId="Web-{221CF0CF-35D1-4B26-863E-F566BA0013FF}" dt="2018-04-16T19:26:44.662" v="282"/>
          <ac:picMkLst>
            <pc:docMk/>
            <pc:sldMk cId="185104424" sldId="560"/>
            <ac:picMk id="17" creationId="{00000000-0000-0000-0000-000000000000}"/>
          </ac:picMkLst>
        </pc:picChg>
      </pc:sldChg>
      <pc:sldChg chg="addSp delSp modSp">
        <pc:chgData name="Diana Deregi" userId="S::diana_deregi@epam.com::b72a0888-d193-4ae2-b18b-600681fdcd25" providerId="AD" clId="Web-{221CF0CF-35D1-4B26-863E-F566BA0013FF}" dt="2018-04-16T21:11:08.997" v="1595"/>
        <pc:sldMkLst>
          <pc:docMk/>
          <pc:sldMk cId="255863796" sldId="561"/>
        </pc:sldMkLst>
        <pc:spChg chg="add del mod">
          <ac:chgData name="Diana Deregi" userId="S::diana_deregi@epam.com::b72a0888-d193-4ae2-b18b-600681fdcd25" providerId="AD" clId="Web-{221CF0CF-35D1-4B26-863E-F566BA0013FF}" dt="2018-04-16T20:30:38.520" v="552"/>
          <ac:spMkLst>
            <pc:docMk/>
            <pc:sldMk cId="255863796" sldId="561"/>
            <ac:spMk id="6" creationId="{00000000-0000-0000-0000-000000000000}"/>
          </ac:spMkLst>
        </pc:spChg>
        <pc:picChg chg="add del mod ord">
          <ac:chgData name="Diana Deregi" userId="S::diana_deregi@epam.com::b72a0888-d193-4ae2-b18b-600681fdcd25" providerId="AD" clId="Web-{221CF0CF-35D1-4B26-863E-F566BA0013FF}" dt="2018-04-16T20:30:18.426" v="551"/>
          <ac:picMkLst>
            <pc:docMk/>
            <pc:sldMk cId="255863796" sldId="561"/>
            <ac:picMk id="2" creationId="{9B609B35-3926-4E27-8F10-7AA23CC757E1}"/>
          </ac:picMkLst>
        </pc:picChg>
        <pc:picChg chg="add mod ord">
          <ac:chgData name="Diana Deregi" userId="S::diana_deregi@epam.com::b72a0888-d193-4ae2-b18b-600681fdcd25" providerId="AD" clId="Web-{221CF0CF-35D1-4B26-863E-F566BA0013FF}" dt="2018-04-16T21:11:08.997" v="1595"/>
          <ac:picMkLst>
            <pc:docMk/>
            <pc:sldMk cId="255863796" sldId="561"/>
            <ac:picMk id="4" creationId="{2BA0972E-70D1-4BB9-8A67-9A9820CA7009}"/>
          </ac:picMkLst>
        </pc:picChg>
      </pc:sldChg>
      <pc:sldChg chg="addSp delSp modSp">
        <pc:chgData name="Diana Deregi" userId="S::diana_deregi@epam.com::b72a0888-d193-4ae2-b18b-600681fdcd25" providerId="AD" clId="Web-{221CF0CF-35D1-4B26-863E-F566BA0013FF}" dt="2018-04-16T21:10:17.464" v="1592"/>
        <pc:sldMkLst>
          <pc:docMk/>
          <pc:sldMk cId="3453476724" sldId="563"/>
        </pc:sldMkLst>
        <pc:spChg chg="add del mod">
          <ac:chgData name="Diana Deregi" userId="S::diana_deregi@epam.com::b72a0888-d193-4ae2-b18b-600681fdcd25" providerId="AD" clId="Web-{221CF0CF-35D1-4B26-863E-F566BA0013FF}" dt="2018-04-16T21:10:17.464" v="1592"/>
          <ac:spMkLst>
            <pc:docMk/>
            <pc:sldMk cId="3453476724" sldId="563"/>
            <ac:spMk id="6" creationId="{00000000-0000-0000-0000-000000000000}"/>
          </ac:spMkLst>
        </pc:spChg>
        <pc:spChg chg="mod">
          <ac:chgData name="Diana Deregi" userId="S::diana_deregi@epam.com::b72a0888-d193-4ae2-b18b-600681fdcd25" providerId="AD" clId="Web-{221CF0CF-35D1-4B26-863E-F566BA0013FF}" dt="2018-04-16T20:38:19.346" v="577"/>
          <ac:spMkLst>
            <pc:docMk/>
            <pc:sldMk cId="3453476724" sldId="563"/>
            <ac:spMk id="7" creationId="{00000000-0000-0000-0000-000000000000}"/>
          </ac:spMkLst>
        </pc:spChg>
        <pc:picChg chg="add del mod ord">
          <ac:chgData name="Diana Deregi" userId="S::diana_deregi@epam.com::b72a0888-d193-4ae2-b18b-600681fdcd25" providerId="AD" clId="Web-{221CF0CF-35D1-4B26-863E-F566BA0013FF}" dt="2018-04-16T20:38:24.237" v="580"/>
          <ac:picMkLst>
            <pc:docMk/>
            <pc:sldMk cId="3453476724" sldId="563"/>
            <ac:picMk id="2" creationId="{5103B2E9-AF50-494A-899C-018F37460F23}"/>
          </ac:picMkLst>
        </pc:picChg>
        <pc:picChg chg="add mod">
          <ac:chgData name="Diana Deregi" userId="S::diana_deregi@epam.com::b72a0888-d193-4ae2-b18b-600681fdcd25" providerId="AD" clId="Web-{221CF0CF-35D1-4B26-863E-F566BA0013FF}" dt="2018-04-16T20:38:52.800" v="589"/>
          <ac:picMkLst>
            <pc:docMk/>
            <pc:sldMk cId="3453476724" sldId="563"/>
            <ac:picMk id="4" creationId="{5136C6DB-4FB5-4591-B87C-C229964E0B3B}"/>
          </ac:picMkLst>
        </pc:picChg>
      </pc:sldChg>
      <pc:sldChg chg="modSp">
        <pc:chgData name="Diana Deregi" userId="S::diana_deregi@epam.com::b72a0888-d193-4ae2-b18b-600681fdcd25" providerId="AD" clId="Web-{221CF0CF-35D1-4B26-863E-F566BA0013FF}" dt="2018-04-16T21:09:29.182" v="1590"/>
        <pc:sldMkLst>
          <pc:docMk/>
          <pc:sldMk cId="1372327851" sldId="565"/>
        </pc:sldMkLst>
        <pc:spChg chg="mod">
          <ac:chgData name="Diana Deregi" userId="S::diana_deregi@epam.com::b72a0888-d193-4ae2-b18b-600681fdcd25" providerId="AD" clId="Web-{221CF0CF-35D1-4B26-863E-F566BA0013FF}" dt="2018-04-16T21:09:29.182" v="1590"/>
          <ac:spMkLst>
            <pc:docMk/>
            <pc:sldMk cId="1372327851" sldId="565"/>
            <ac:spMk id="6" creationId="{00000000-0000-0000-0000-000000000000}"/>
          </ac:spMkLst>
        </pc:spChg>
      </pc:sldChg>
      <pc:sldChg chg="modSp">
        <pc:chgData name="Diana Deregi" userId="S::diana_deregi@epam.com::b72a0888-d193-4ae2-b18b-600681fdcd25" providerId="AD" clId="Web-{221CF0CF-35D1-4B26-863E-F566BA0013FF}" dt="2018-04-17T04:43:37.387" v="1737"/>
        <pc:sldMkLst>
          <pc:docMk/>
          <pc:sldMk cId="4110221553" sldId="566"/>
        </pc:sldMkLst>
        <pc:spChg chg="mod">
          <ac:chgData name="Diana Deregi" userId="S::diana_deregi@epam.com::b72a0888-d193-4ae2-b18b-600681fdcd25" providerId="AD" clId="Web-{221CF0CF-35D1-4B26-863E-F566BA0013FF}" dt="2018-04-17T04:43:37.387" v="1737"/>
          <ac:spMkLst>
            <pc:docMk/>
            <pc:sldMk cId="4110221553" sldId="566"/>
            <ac:spMk id="6" creationId="{00000000-0000-0000-0000-000000000000}"/>
          </ac:spMkLst>
        </pc:spChg>
      </pc:sldChg>
      <pc:sldChg chg="modSp">
        <pc:chgData name="Diana Deregi" userId="S::diana_deregi@epam.com::b72a0888-d193-4ae2-b18b-600681fdcd25" providerId="AD" clId="Web-{221CF0CF-35D1-4B26-863E-F566BA0013FF}" dt="2018-04-16T21:08:48.915" v="1541"/>
        <pc:sldMkLst>
          <pc:docMk/>
          <pc:sldMk cId="750952145" sldId="567"/>
        </pc:sldMkLst>
        <pc:spChg chg="mod">
          <ac:chgData name="Diana Deregi" userId="S::diana_deregi@epam.com::b72a0888-d193-4ae2-b18b-600681fdcd25" providerId="AD" clId="Web-{221CF0CF-35D1-4B26-863E-F566BA0013FF}" dt="2018-04-16T21:08:48.915" v="1541"/>
          <ac:spMkLst>
            <pc:docMk/>
            <pc:sldMk cId="750952145" sldId="567"/>
            <ac:spMk id="6" creationId="{00000000-0000-0000-0000-000000000000}"/>
          </ac:spMkLst>
        </pc:spChg>
      </pc:sldChg>
      <pc:sldChg chg="addSp">
        <pc:chgData name="Diana Deregi" userId="S::diana_deregi@epam.com::b72a0888-d193-4ae2-b18b-600681fdcd25" providerId="AD" clId="Web-{221CF0CF-35D1-4B26-863E-F566BA0013FF}" dt="2018-04-16T20:24:06.478" v="524"/>
        <pc:sldMkLst>
          <pc:docMk/>
          <pc:sldMk cId="1115733518" sldId="569"/>
        </pc:sldMkLst>
        <pc:spChg chg="add">
          <ac:chgData name="Diana Deregi" userId="S::diana_deregi@epam.com::b72a0888-d193-4ae2-b18b-600681fdcd25" providerId="AD" clId="Web-{221CF0CF-35D1-4B26-863E-F566BA0013FF}" dt="2018-04-16T20:24:06.478" v="524"/>
          <ac:spMkLst>
            <pc:docMk/>
            <pc:sldMk cId="1115733518" sldId="569"/>
            <ac:spMk id="9" creationId="{C74EFB85-9E00-4B38-A371-F086D6E0A43E}"/>
          </ac:spMkLst>
        </pc:spChg>
      </pc:sldChg>
      <pc:sldChg chg="mod modShow">
        <pc:chgData name="Diana Deregi" userId="S::diana_deregi@epam.com::b72a0888-d193-4ae2-b18b-600681fdcd25" providerId="AD" clId="Web-{221CF0CF-35D1-4B26-863E-F566BA0013FF}" dt="2018-04-16T20:35:03.647" v="572"/>
        <pc:sldMkLst>
          <pc:docMk/>
          <pc:sldMk cId="2896076585" sldId="570"/>
        </pc:sldMkLst>
      </pc:sldChg>
      <pc:sldChg chg="modSp">
        <pc:chgData name="Diana Deregi" userId="S::diana_deregi@epam.com::b72a0888-d193-4ae2-b18b-600681fdcd25" providerId="AD" clId="Web-{221CF0CF-35D1-4B26-863E-F566BA0013FF}" dt="2018-04-16T20:32:22.756" v="569"/>
        <pc:sldMkLst>
          <pc:docMk/>
          <pc:sldMk cId="3615123439" sldId="572"/>
        </pc:sldMkLst>
        <pc:spChg chg="mod">
          <ac:chgData name="Diana Deregi" userId="S::diana_deregi@epam.com::b72a0888-d193-4ae2-b18b-600681fdcd25" providerId="AD" clId="Web-{221CF0CF-35D1-4B26-863E-F566BA0013FF}" dt="2018-04-16T20:32:22.756" v="569"/>
          <ac:spMkLst>
            <pc:docMk/>
            <pc:sldMk cId="3615123439" sldId="572"/>
            <ac:spMk id="6" creationId="{00000000-0000-0000-0000-000000000000}"/>
          </ac:spMkLst>
        </pc:spChg>
      </pc:sldChg>
      <pc:sldChg chg="addSp modSp">
        <pc:chgData name="Diana Deregi" userId="S::diana_deregi@epam.com::b72a0888-d193-4ae2-b18b-600681fdcd25" providerId="AD" clId="Web-{221CF0CF-35D1-4B26-863E-F566BA0013FF}" dt="2018-04-16T20:24:41.447" v="537"/>
        <pc:sldMkLst>
          <pc:docMk/>
          <pc:sldMk cId="3602125148" sldId="576"/>
        </pc:sldMkLst>
        <pc:spChg chg="mod">
          <ac:chgData name="Diana Deregi" userId="S::diana_deregi@epam.com::b72a0888-d193-4ae2-b18b-600681fdcd25" providerId="AD" clId="Web-{221CF0CF-35D1-4B26-863E-F566BA0013FF}" dt="2018-04-16T20:24:41.447" v="537"/>
          <ac:spMkLst>
            <pc:docMk/>
            <pc:sldMk cId="3602125148" sldId="576"/>
            <ac:spMk id="4" creationId="{00000000-0000-0000-0000-000000000000}"/>
          </ac:spMkLst>
        </pc:spChg>
        <pc:spChg chg="add">
          <ac:chgData name="Diana Deregi" userId="S::diana_deregi@epam.com::b72a0888-d193-4ae2-b18b-600681fdcd25" providerId="AD" clId="Web-{221CF0CF-35D1-4B26-863E-F566BA0013FF}" dt="2018-04-16T20:24:08.290" v="525"/>
          <ac:spMkLst>
            <pc:docMk/>
            <pc:sldMk cId="3602125148" sldId="576"/>
            <ac:spMk id="5" creationId="{CFEC767A-AAF0-4C3F-B241-8F8D799601FC}"/>
          </ac:spMkLst>
        </pc:spChg>
      </pc:sldChg>
      <pc:sldChg chg="addSp modSp">
        <pc:chgData name="Diana Deregi" userId="S::diana_deregi@epam.com::b72a0888-d193-4ae2-b18b-600681fdcd25" providerId="AD" clId="Web-{221CF0CF-35D1-4B26-863E-F566BA0013FF}" dt="2018-04-16T20:27:02.356" v="541"/>
        <pc:sldMkLst>
          <pc:docMk/>
          <pc:sldMk cId="3240484032" sldId="578"/>
        </pc:sldMkLst>
        <pc:spChg chg="add">
          <ac:chgData name="Diana Deregi" userId="S::diana_deregi@epam.com::b72a0888-d193-4ae2-b18b-600681fdcd25" providerId="AD" clId="Web-{221CF0CF-35D1-4B26-863E-F566BA0013FF}" dt="2018-04-16T20:24:10.118" v="526"/>
          <ac:spMkLst>
            <pc:docMk/>
            <pc:sldMk cId="3240484032" sldId="578"/>
            <ac:spMk id="4" creationId="{EE1857A1-4E6C-4364-AF56-B2F87AC9E469}"/>
          </ac:spMkLst>
        </pc:spChg>
        <pc:spChg chg="mod">
          <ac:chgData name="Diana Deregi" userId="S::diana_deregi@epam.com::b72a0888-d193-4ae2-b18b-600681fdcd25" providerId="AD" clId="Web-{221CF0CF-35D1-4B26-863E-F566BA0013FF}" dt="2018-04-16T20:27:02.356" v="541"/>
          <ac:spMkLst>
            <pc:docMk/>
            <pc:sldMk cId="3240484032" sldId="578"/>
            <ac:spMk id="9" creationId="{00000000-0000-0000-0000-000000000000}"/>
          </ac:spMkLst>
        </pc:spChg>
      </pc:sldChg>
      <pc:sldChg chg="delSp del">
        <pc:chgData name="Diana Deregi" userId="S::diana_deregi@epam.com::b72a0888-d193-4ae2-b18b-600681fdcd25" providerId="AD" clId="Web-{221CF0CF-35D1-4B26-863E-F566BA0013FF}" dt="2018-04-16T19:26:39.944" v="280"/>
        <pc:sldMkLst>
          <pc:docMk/>
          <pc:sldMk cId="451935862" sldId="579"/>
        </pc:sldMkLst>
        <pc:picChg chg="del">
          <ac:chgData name="Diana Deregi" userId="S::diana_deregi@epam.com::b72a0888-d193-4ae2-b18b-600681fdcd25" providerId="AD" clId="Web-{221CF0CF-35D1-4B26-863E-F566BA0013FF}" dt="2018-04-16T19:26:35.131" v="279"/>
          <ac:picMkLst>
            <pc:docMk/>
            <pc:sldMk cId="451935862" sldId="579"/>
            <ac:picMk id="3074" creationId="{00000000-0000-0000-0000-000000000000}"/>
          </ac:picMkLst>
        </pc:picChg>
      </pc:sldChg>
      <pc:sldChg chg="del">
        <pc:chgData name="Diana Deregi" userId="S::diana_deregi@epam.com::b72a0888-d193-4ae2-b18b-600681fdcd25" providerId="AD" clId="Web-{221CF0CF-35D1-4B26-863E-F566BA0013FF}" dt="2018-04-16T19:26:41.162" v="281"/>
        <pc:sldMkLst>
          <pc:docMk/>
          <pc:sldMk cId="3182568449" sldId="580"/>
        </pc:sldMkLst>
      </pc:sldChg>
      <pc:sldChg chg="modSp new ord">
        <pc:chgData name="Diana Deregi" userId="S::diana_deregi@epam.com::b72a0888-d193-4ae2-b18b-600681fdcd25" providerId="AD" clId="Web-{221CF0CF-35D1-4B26-863E-F566BA0013FF}" dt="2018-04-16T19:39:39.199" v="450"/>
        <pc:sldMkLst>
          <pc:docMk/>
          <pc:sldMk cId="1312996004" sldId="581"/>
        </pc:sldMkLst>
        <pc:spChg chg="mod">
          <ac:chgData name="Diana Deregi" userId="S::diana_deregi@epam.com::b72a0888-d193-4ae2-b18b-600681fdcd25" providerId="AD" clId="Web-{221CF0CF-35D1-4B26-863E-F566BA0013FF}" dt="2018-04-16T19:18:42.183" v="6"/>
          <ac:spMkLst>
            <pc:docMk/>
            <pc:sldMk cId="1312996004" sldId="581"/>
            <ac:spMk id="2" creationId="{35D4271B-F968-4828-A10F-1C5561E01D65}"/>
          </ac:spMkLst>
        </pc:spChg>
        <pc:spChg chg="mod">
          <ac:chgData name="Diana Deregi" userId="S::diana_deregi@epam.com::b72a0888-d193-4ae2-b18b-600681fdcd25" providerId="AD" clId="Web-{221CF0CF-35D1-4B26-863E-F566BA0013FF}" dt="2018-04-16T19:39:39.199" v="450"/>
          <ac:spMkLst>
            <pc:docMk/>
            <pc:sldMk cId="1312996004" sldId="581"/>
            <ac:spMk id="3" creationId="{02EFB788-E7DA-43C2-97E9-7943D8F20276}"/>
          </ac:spMkLst>
        </pc:spChg>
      </pc:sldChg>
      <pc:sldChg chg="modSp new ord">
        <pc:chgData name="Diana Deregi" userId="S::diana_deregi@epam.com::b72a0888-d193-4ae2-b18b-600681fdcd25" providerId="AD" clId="Web-{221CF0CF-35D1-4B26-863E-F566BA0013FF}" dt="2018-04-16T19:26:07.162" v="277"/>
        <pc:sldMkLst>
          <pc:docMk/>
          <pc:sldMk cId="2276920876" sldId="582"/>
        </pc:sldMkLst>
        <pc:spChg chg="mod">
          <ac:chgData name="Diana Deregi" userId="S::diana_deregi@epam.com::b72a0888-d193-4ae2-b18b-600681fdcd25" providerId="AD" clId="Web-{221CF0CF-35D1-4B26-863E-F566BA0013FF}" dt="2018-04-16T19:23:27.221" v="109"/>
          <ac:spMkLst>
            <pc:docMk/>
            <pc:sldMk cId="2276920876" sldId="582"/>
            <ac:spMk id="2" creationId="{D5D7556F-10F3-4704-A78B-D4CA75380F0A}"/>
          </ac:spMkLst>
        </pc:spChg>
        <pc:spChg chg="mod">
          <ac:chgData name="Diana Deregi" userId="S::diana_deregi@epam.com::b72a0888-d193-4ae2-b18b-600681fdcd25" providerId="AD" clId="Web-{221CF0CF-35D1-4B26-863E-F566BA0013FF}" dt="2018-04-16T19:26:07.162" v="277"/>
          <ac:spMkLst>
            <pc:docMk/>
            <pc:sldMk cId="2276920876" sldId="582"/>
            <ac:spMk id="3" creationId="{D8401E71-89A4-480C-BBF1-9DC33990F71E}"/>
          </ac:spMkLst>
        </pc:spChg>
      </pc:sldChg>
    </pc:docChg>
  </pc:docChgLst>
  <pc:docChgLst>
    <pc:chgData name="Diana Deregi" userId="S::diana_deregi@epam.com::b72a0888-d193-4ae2-b18b-600681fdcd25" providerId="AD" clId="Web-{090F7E57-642E-4226-B1D9-CAD25F7258C0}"/>
    <pc:docChg chg="modSld">
      <pc:chgData name="Diana Deregi" userId="S::diana_deregi@epam.com::b72a0888-d193-4ae2-b18b-600681fdcd25" providerId="AD" clId="Web-{090F7E57-642E-4226-B1D9-CAD25F7258C0}" dt="2018-04-12T20:22:01.158" v="7"/>
      <pc:docMkLst>
        <pc:docMk/>
      </pc:docMkLst>
      <pc:sldChg chg="addSp modSp">
        <pc:chgData name="Diana Deregi" userId="S::diana_deregi@epam.com::b72a0888-d193-4ae2-b18b-600681fdcd25" providerId="AD" clId="Web-{090F7E57-642E-4226-B1D9-CAD25F7258C0}" dt="2018-04-12T20:22:01.158" v="7"/>
        <pc:sldMkLst>
          <pc:docMk/>
          <pc:sldMk cId="4282167451" sldId="554"/>
        </pc:sldMkLst>
        <pc:spChg chg="add mod">
          <ac:chgData name="Diana Deregi" userId="S::diana_deregi@epam.com::b72a0888-d193-4ae2-b18b-600681fdcd25" providerId="AD" clId="Web-{090F7E57-642E-4226-B1D9-CAD25F7258C0}" dt="2018-04-12T20:22:01.158" v="7"/>
          <ac:spMkLst>
            <pc:docMk/>
            <pc:sldMk cId="4282167451" sldId="554"/>
            <ac:spMk id="2" creationId="{8661C9C1-F0FD-4019-84AA-82E1211A8DA5}"/>
          </ac:spMkLst>
        </pc:spChg>
      </pc:sldChg>
    </pc:docChg>
  </pc:docChgLst>
  <pc:docChgLst>
    <pc:chgData name="Diana Deregi" userId="S::diana_deregi@epam.com::b72a0888-d193-4ae2-b18b-600681fdcd25" providerId="AD" clId="Web-{DF18AE1A-3216-49F8-BC18-C8FCB2F3037F}"/>
    <pc:docChg chg="addSld modSld sldOrd">
      <pc:chgData name="Diana Deregi" userId="S::diana_deregi@epam.com::b72a0888-d193-4ae2-b18b-600681fdcd25" providerId="AD" clId="Web-{DF18AE1A-3216-49F8-BC18-C8FCB2F3037F}" dt="2018-04-15T16:48:10.914" v="1767"/>
      <pc:docMkLst>
        <pc:docMk/>
      </pc:docMkLst>
      <pc:sldChg chg="modSp">
        <pc:chgData name="Diana Deregi" userId="S::diana_deregi@epam.com::b72a0888-d193-4ae2-b18b-600681fdcd25" providerId="AD" clId="Web-{DF18AE1A-3216-49F8-BC18-C8FCB2F3037F}" dt="2018-04-15T14:27:39.408" v="297"/>
        <pc:sldMkLst>
          <pc:docMk/>
          <pc:sldMk cId="255863796" sldId="561"/>
        </pc:sldMkLst>
        <pc:spChg chg="mod">
          <ac:chgData name="Diana Deregi" userId="S::diana_deregi@epam.com::b72a0888-d193-4ae2-b18b-600681fdcd25" providerId="AD" clId="Web-{DF18AE1A-3216-49F8-BC18-C8FCB2F3037F}" dt="2018-04-15T14:27:39.408" v="297"/>
          <ac:spMkLst>
            <pc:docMk/>
            <pc:sldMk cId="255863796" sldId="561"/>
            <ac:spMk id="6" creationId="{00000000-0000-0000-0000-000000000000}"/>
          </ac:spMkLst>
        </pc:spChg>
        <pc:spChg chg="mod">
          <ac:chgData name="Diana Deregi" userId="S::diana_deregi@epam.com::b72a0888-d193-4ae2-b18b-600681fdcd25" providerId="AD" clId="Web-{DF18AE1A-3216-49F8-BC18-C8FCB2F3037F}" dt="2018-04-15T14:27:31.424" v="292"/>
          <ac:spMkLst>
            <pc:docMk/>
            <pc:sldMk cId="255863796" sldId="561"/>
            <ac:spMk id="7" creationId="{00000000-0000-0000-0000-000000000000}"/>
          </ac:spMkLst>
        </pc:spChg>
      </pc:sldChg>
      <pc:sldChg chg="addSp delSp modSp">
        <pc:chgData name="Diana Deregi" userId="S::diana_deregi@epam.com::b72a0888-d193-4ae2-b18b-600681fdcd25" providerId="AD" clId="Web-{DF18AE1A-3216-49F8-BC18-C8FCB2F3037F}" dt="2018-04-15T15:46:52.707" v="1332"/>
        <pc:sldMkLst>
          <pc:docMk/>
          <pc:sldMk cId="1091976620" sldId="562"/>
        </pc:sldMkLst>
        <pc:spChg chg="mod">
          <ac:chgData name="Diana Deregi" userId="S::diana_deregi@epam.com::b72a0888-d193-4ae2-b18b-600681fdcd25" providerId="AD" clId="Web-{DF18AE1A-3216-49F8-BC18-C8FCB2F3037F}" dt="2018-04-15T15:46:52.707" v="1332"/>
          <ac:spMkLst>
            <pc:docMk/>
            <pc:sldMk cId="1091976620" sldId="562"/>
            <ac:spMk id="6" creationId="{00000000-0000-0000-0000-000000000000}"/>
          </ac:spMkLst>
        </pc:spChg>
        <pc:spChg chg="mod">
          <ac:chgData name="Diana Deregi" userId="S::diana_deregi@epam.com::b72a0888-d193-4ae2-b18b-600681fdcd25" providerId="AD" clId="Web-{DF18AE1A-3216-49F8-BC18-C8FCB2F3037F}" dt="2018-04-15T15:39:51.724" v="1050"/>
          <ac:spMkLst>
            <pc:docMk/>
            <pc:sldMk cId="1091976620" sldId="562"/>
            <ac:spMk id="7" creationId="{00000000-0000-0000-0000-000000000000}"/>
          </ac:spMkLst>
        </pc:spChg>
        <pc:picChg chg="add del mod">
          <ac:chgData name="Diana Deregi" userId="S::diana_deregi@epam.com::b72a0888-d193-4ae2-b18b-600681fdcd25" providerId="AD" clId="Web-{DF18AE1A-3216-49F8-BC18-C8FCB2F3037F}" dt="2018-04-15T15:37:10.532" v="1025"/>
          <ac:picMkLst>
            <pc:docMk/>
            <pc:sldMk cId="1091976620" sldId="562"/>
            <ac:picMk id="2" creationId="{552D6F5B-E686-46AA-A5BB-F51A60F2AF1D}"/>
          </ac:picMkLst>
        </pc:picChg>
        <pc:picChg chg="add mod">
          <ac:chgData name="Diana Deregi" userId="S::diana_deregi@epam.com::b72a0888-d193-4ae2-b18b-600681fdcd25" providerId="AD" clId="Web-{DF18AE1A-3216-49F8-BC18-C8FCB2F3037F}" dt="2018-04-15T15:37:35.548" v="1027"/>
          <ac:picMkLst>
            <pc:docMk/>
            <pc:sldMk cId="1091976620" sldId="562"/>
            <ac:picMk id="4" creationId="{4D4890F0-8DA3-48F2-887E-064B9E5D441C}"/>
          </ac:picMkLst>
        </pc:picChg>
      </pc:sldChg>
      <pc:sldChg chg="modSp add mod ord replId modShow">
        <pc:chgData name="Diana Deregi" userId="S::diana_deregi@epam.com::b72a0888-d193-4ae2-b18b-600681fdcd25" providerId="AD" clId="Web-{DF18AE1A-3216-49F8-BC18-C8FCB2F3037F}" dt="2018-04-15T14:41:54.201" v="477"/>
        <pc:sldMkLst>
          <pc:docMk/>
          <pc:sldMk cId="2896076585" sldId="570"/>
        </pc:sldMkLst>
        <pc:spChg chg="mod">
          <ac:chgData name="Diana Deregi" userId="S::diana_deregi@epam.com::b72a0888-d193-4ae2-b18b-600681fdcd25" providerId="AD" clId="Web-{DF18AE1A-3216-49F8-BC18-C8FCB2F3037F}" dt="2018-04-15T14:41:26.231" v="474"/>
          <ac:spMkLst>
            <pc:docMk/>
            <pc:sldMk cId="2896076585" sldId="570"/>
            <ac:spMk id="6" creationId="{00000000-0000-0000-0000-000000000000}"/>
          </ac:spMkLst>
        </pc:spChg>
        <pc:spChg chg="mod">
          <ac:chgData name="Diana Deregi" userId="S::diana_deregi@epam.com::b72a0888-d193-4ae2-b18b-600681fdcd25" providerId="AD" clId="Web-{DF18AE1A-3216-49F8-BC18-C8FCB2F3037F}" dt="2018-04-15T14:41:05.840" v="465"/>
          <ac:spMkLst>
            <pc:docMk/>
            <pc:sldMk cId="2896076585" sldId="570"/>
            <ac:spMk id="7" creationId="{00000000-0000-0000-0000-000000000000}"/>
          </ac:spMkLst>
        </pc:spChg>
      </pc:sldChg>
      <pc:sldChg chg="modSp add replId">
        <pc:chgData name="Diana Deregi" userId="S::diana_deregi@epam.com::b72a0888-d193-4ae2-b18b-600681fdcd25" providerId="AD" clId="Web-{DF18AE1A-3216-49F8-BC18-C8FCB2F3037F}" dt="2018-04-15T14:28:06.285" v="319"/>
        <pc:sldMkLst>
          <pc:docMk/>
          <pc:sldMk cId="2771387812" sldId="571"/>
        </pc:sldMkLst>
        <pc:spChg chg="mod">
          <ac:chgData name="Diana Deregi" userId="S::diana_deregi@epam.com::b72a0888-d193-4ae2-b18b-600681fdcd25" providerId="AD" clId="Web-{DF18AE1A-3216-49F8-BC18-C8FCB2F3037F}" dt="2018-04-15T14:28:06.285" v="319"/>
          <ac:spMkLst>
            <pc:docMk/>
            <pc:sldMk cId="2771387812" sldId="571"/>
            <ac:spMk id="7" creationId="{00000000-0000-0000-0000-000000000000}"/>
          </ac:spMkLst>
        </pc:spChg>
      </pc:sldChg>
      <pc:sldChg chg="modSp add ord replId">
        <pc:chgData name="Diana Deregi" userId="S::diana_deregi@epam.com::b72a0888-d193-4ae2-b18b-600681fdcd25" providerId="AD" clId="Web-{DF18AE1A-3216-49F8-BC18-C8FCB2F3037F}" dt="2018-04-15T14:54:11.164" v="687"/>
        <pc:sldMkLst>
          <pc:docMk/>
          <pc:sldMk cId="3615123439" sldId="572"/>
        </pc:sldMkLst>
        <pc:spChg chg="mod">
          <ac:chgData name="Diana Deregi" userId="S::diana_deregi@epam.com::b72a0888-d193-4ae2-b18b-600681fdcd25" providerId="AD" clId="Web-{DF18AE1A-3216-49F8-BC18-C8FCB2F3037F}" dt="2018-04-15T14:54:11.164" v="687"/>
          <ac:spMkLst>
            <pc:docMk/>
            <pc:sldMk cId="3615123439" sldId="572"/>
            <ac:spMk id="6" creationId="{00000000-0000-0000-0000-000000000000}"/>
          </ac:spMkLst>
        </pc:spChg>
        <pc:spChg chg="mod">
          <ac:chgData name="Diana Deregi" userId="S::diana_deregi@epam.com::b72a0888-d193-4ae2-b18b-600681fdcd25" providerId="AD" clId="Web-{DF18AE1A-3216-49F8-BC18-C8FCB2F3037F}" dt="2018-04-15T14:43:28.533" v="497"/>
          <ac:spMkLst>
            <pc:docMk/>
            <pc:sldMk cId="3615123439" sldId="572"/>
            <ac:spMk id="7" creationId="{00000000-0000-0000-0000-000000000000}"/>
          </ac:spMkLst>
        </pc:spChg>
      </pc:sldChg>
      <pc:sldChg chg="delSp modSp add replId">
        <pc:chgData name="Diana Deregi" userId="S::diana_deregi@epam.com::b72a0888-d193-4ae2-b18b-600681fdcd25" providerId="AD" clId="Web-{DF18AE1A-3216-49F8-BC18-C8FCB2F3037F}" dt="2018-04-15T15:47:14.395" v="1360"/>
        <pc:sldMkLst>
          <pc:docMk/>
          <pc:sldMk cId="350507581" sldId="573"/>
        </pc:sldMkLst>
        <pc:spChg chg="mod">
          <ac:chgData name="Diana Deregi" userId="S::diana_deregi@epam.com::b72a0888-d193-4ae2-b18b-600681fdcd25" providerId="AD" clId="Web-{DF18AE1A-3216-49F8-BC18-C8FCB2F3037F}" dt="2018-04-15T15:47:14.395" v="1360"/>
          <ac:spMkLst>
            <pc:docMk/>
            <pc:sldMk cId="350507581" sldId="573"/>
            <ac:spMk id="6" creationId="{00000000-0000-0000-0000-000000000000}"/>
          </ac:spMkLst>
        </pc:spChg>
        <pc:spChg chg="mod">
          <ac:chgData name="Diana Deregi" userId="S::diana_deregi@epam.com::b72a0888-d193-4ae2-b18b-600681fdcd25" providerId="AD" clId="Web-{DF18AE1A-3216-49F8-BC18-C8FCB2F3037F}" dt="2018-04-15T15:40:02.412" v="1060"/>
          <ac:spMkLst>
            <pc:docMk/>
            <pc:sldMk cId="350507581" sldId="573"/>
            <ac:spMk id="7" creationId="{00000000-0000-0000-0000-000000000000}"/>
          </ac:spMkLst>
        </pc:spChg>
        <pc:picChg chg="del">
          <ac:chgData name="Diana Deregi" userId="S::diana_deregi@epam.com::b72a0888-d193-4ae2-b18b-600681fdcd25" providerId="AD" clId="Web-{DF18AE1A-3216-49F8-BC18-C8FCB2F3037F}" dt="2018-04-15T15:40:04.521" v="1062"/>
          <ac:picMkLst>
            <pc:docMk/>
            <pc:sldMk cId="350507581" sldId="573"/>
            <ac:picMk id="4" creationId="{4D4890F0-8DA3-48F2-887E-064B9E5D441C}"/>
          </ac:picMkLst>
        </pc:picChg>
      </pc:sldChg>
      <pc:sldChg chg="modSp add replId">
        <pc:chgData name="Diana Deregi" userId="S::diana_deregi@epam.com::b72a0888-d193-4ae2-b18b-600681fdcd25" providerId="AD" clId="Web-{DF18AE1A-3216-49F8-BC18-C8FCB2F3037F}" dt="2018-04-15T16:48:10.914" v="1766"/>
        <pc:sldMkLst>
          <pc:docMk/>
          <pc:sldMk cId="4043226038" sldId="574"/>
        </pc:sldMkLst>
        <pc:spChg chg="mod">
          <ac:chgData name="Diana Deregi" userId="S::diana_deregi@epam.com::b72a0888-d193-4ae2-b18b-600681fdcd25" providerId="AD" clId="Web-{DF18AE1A-3216-49F8-BC18-C8FCB2F3037F}" dt="2018-04-15T16:48:10.914" v="1766"/>
          <ac:spMkLst>
            <pc:docMk/>
            <pc:sldMk cId="4043226038" sldId="574"/>
            <ac:spMk id="6" creationId="{00000000-0000-0000-0000-000000000000}"/>
          </ac:spMkLst>
        </pc:spChg>
        <pc:spChg chg="mod">
          <ac:chgData name="Diana Deregi" userId="S::diana_deregi@epam.com::b72a0888-d193-4ae2-b18b-600681fdcd25" providerId="AD" clId="Web-{DF18AE1A-3216-49F8-BC18-C8FCB2F3037F}" dt="2018-04-15T16:21:14.848" v="1380"/>
          <ac:spMkLst>
            <pc:docMk/>
            <pc:sldMk cId="4043226038" sldId="574"/>
            <ac:spMk id="7" creationId="{00000000-0000-0000-0000-000000000000}"/>
          </ac:spMkLst>
        </pc:spChg>
      </pc:sldChg>
    </pc:docChg>
  </pc:docChgLst>
  <pc:docChgLst>
    <pc:chgData name="Diana Deregi" userId="S::diana_deregi@epam.com::b72a0888-d193-4ae2-b18b-600681fdcd25" providerId="AD" clId="Web-{B3372116-C37F-4B3E-BAEA-A5D3CBF84C6F}"/>
    <pc:docChg chg="addSld delSld modSld sldOrd">
      <pc:chgData name="Diana Deregi" userId="S::diana_deregi@epam.com::b72a0888-d193-4ae2-b18b-600681fdcd25" providerId="AD" clId="Web-{B3372116-C37F-4B3E-BAEA-A5D3CBF84C6F}" dt="2018-04-10T21:04:41.239" v="343"/>
      <pc:docMkLst>
        <pc:docMk/>
      </pc:docMkLst>
      <pc:sldChg chg="addSp delSp modSp mod modClrScheme chgLayout">
        <pc:chgData name="Diana Deregi" userId="S::diana_deregi@epam.com::b72a0888-d193-4ae2-b18b-600681fdcd25" providerId="AD" clId="Web-{B3372116-C37F-4B3E-BAEA-A5D3CBF84C6F}" dt="2018-04-10T20:28:50.418" v="96"/>
        <pc:sldMkLst>
          <pc:docMk/>
          <pc:sldMk cId="1947222149" sldId="473"/>
        </pc:sldMkLst>
        <pc:spChg chg="del">
          <ac:chgData name="Diana Deregi" userId="S::diana_deregi@epam.com::b72a0888-d193-4ae2-b18b-600681fdcd25" providerId="AD" clId="Web-{B3372116-C37F-4B3E-BAEA-A5D3CBF84C6F}" dt="2018-04-10T20:21:13.943" v="53"/>
          <ac:spMkLst>
            <pc:docMk/>
            <pc:sldMk cId="1947222149" sldId="473"/>
            <ac:spMk id="3" creationId="{C3453FF2-9946-45E9-8160-BEB750E6D77E}"/>
          </ac:spMkLst>
        </pc:spChg>
        <pc:spChg chg="del mod">
          <ac:chgData name="Diana Deregi" userId="S::diana_deregi@epam.com::b72a0888-d193-4ae2-b18b-600681fdcd25" providerId="AD" clId="Web-{B3372116-C37F-4B3E-BAEA-A5D3CBF84C6F}" dt="2018-04-10T20:21:12.725" v="52"/>
          <ac:spMkLst>
            <pc:docMk/>
            <pc:sldMk cId="1947222149" sldId="473"/>
            <ac:spMk id="4" creationId="{7925CEFE-4702-4812-A2B6-EA010AA6237F}"/>
          </ac:spMkLst>
        </pc:spChg>
        <pc:spChg chg="del mod">
          <ac:chgData name="Diana Deregi" userId="S::diana_deregi@epam.com::b72a0888-d193-4ae2-b18b-600681fdcd25" providerId="AD" clId="Web-{B3372116-C37F-4B3E-BAEA-A5D3CBF84C6F}" dt="2018-04-10T20:24:10.789" v="73"/>
          <ac:spMkLst>
            <pc:docMk/>
            <pc:sldMk cId="1947222149" sldId="473"/>
            <ac:spMk id="6" creationId="{00000000-0000-0000-0000-000000000000}"/>
          </ac:spMkLst>
        </pc:spChg>
        <pc:spChg chg="mod ord">
          <ac:chgData name="Diana Deregi" userId="S::diana_deregi@epam.com::b72a0888-d193-4ae2-b18b-600681fdcd25" providerId="AD" clId="Web-{B3372116-C37F-4B3E-BAEA-A5D3CBF84C6F}" dt="2018-04-10T20:27:53.698" v="94"/>
          <ac:spMkLst>
            <pc:docMk/>
            <pc:sldMk cId="1947222149" sldId="473"/>
            <ac:spMk id="8" creationId="{00000000-0000-0000-0000-000000000000}"/>
          </ac:spMkLst>
        </pc:spChg>
        <pc:spChg chg="add del mod">
          <ac:chgData name="Diana Deregi" userId="S::diana_deregi@epam.com::b72a0888-d193-4ae2-b18b-600681fdcd25" providerId="AD" clId="Web-{B3372116-C37F-4B3E-BAEA-A5D3CBF84C6F}" dt="2018-04-10T20:24:14.836" v="74"/>
          <ac:spMkLst>
            <pc:docMk/>
            <pc:sldMk cId="1947222149" sldId="473"/>
            <ac:spMk id="14" creationId="{68B012C2-A3B0-4204-B4C7-9D45E549F65E}"/>
          </ac:spMkLst>
        </pc:spChg>
        <pc:picChg chg="add mod">
          <ac:chgData name="Diana Deregi" userId="S::diana_deregi@epam.com::b72a0888-d193-4ae2-b18b-600681fdcd25" providerId="AD" clId="Web-{B3372116-C37F-4B3E-BAEA-A5D3CBF84C6F}" dt="2018-04-10T20:27:20.589" v="89"/>
          <ac:picMkLst>
            <pc:docMk/>
            <pc:sldMk cId="1947222149" sldId="473"/>
            <ac:picMk id="5" creationId="{25FD25F9-0129-4CA8-9957-6C45504CEAB6}"/>
          </ac:picMkLst>
        </pc:picChg>
        <pc:picChg chg="add del mod">
          <ac:chgData name="Diana Deregi" userId="S::diana_deregi@epam.com::b72a0888-d193-4ae2-b18b-600681fdcd25" providerId="AD" clId="Web-{B3372116-C37F-4B3E-BAEA-A5D3CBF84C6F}" dt="2018-04-10T20:23:17.867" v="68"/>
          <ac:picMkLst>
            <pc:docMk/>
            <pc:sldMk cId="1947222149" sldId="473"/>
            <ac:picMk id="9" creationId="{E3C0928B-16EF-40EC-85CD-0BFBA5028504}"/>
          </ac:picMkLst>
        </pc:picChg>
        <pc:picChg chg="add del mod">
          <ac:chgData name="Diana Deregi" userId="S::diana_deregi@epam.com::b72a0888-d193-4ae2-b18b-600681fdcd25" providerId="AD" clId="Web-{B3372116-C37F-4B3E-BAEA-A5D3CBF84C6F}" dt="2018-04-10T20:26:18.197" v="82"/>
          <ac:picMkLst>
            <pc:docMk/>
            <pc:sldMk cId="1947222149" sldId="473"/>
            <ac:picMk id="11" creationId="{7559C801-AC04-43CD-B693-F2410EDAA45F}"/>
          </ac:picMkLst>
        </pc:picChg>
        <pc:picChg chg="add del mod">
          <ac:chgData name="Diana Deregi" userId="S::diana_deregi@epam.com::b72a0888-d193-4ae2-b18b-600681fdcd25" providerId="AD" clId="Web-{B3372116-C37F-4B3E-BAEA-A5D3CBF84C6F}" dt="2018-04-10T20:26:37.651" v="85"/>
          <ac:picMkLst>
            <pc:docMk/>
            <pc:sldMk cId="1947222149" sldId="473"/>
            <ac:picMk id="15" creationId="{80E5173A-23E1-4001-B5B4-D61C60494DDD}"/>
          </ac:picMkLst>
        </pc:picChg>
        <pc:picChg chg="add mod">
          <ac:chgData name="Diana Deregi" userId="S::diana_deregi@epam.com::b72a0888-d193-4ae2-b18b-600681fdcd25" providerId="AD" clId="Web-{B3372116-C37F-4B3E-BAEA-A5D3CBF84C6F}" dt="2018-04-10T20:28:50.418" v="96"/>
          <ac:picMkLst>
            <pc:docMk/>
            <pc:sldMk cId="1947222149" sldId="473"/>
            <ac:picMk id="17" creationId="{40E8ACC1-E265-4149-8ED7-2B3460B4C2B5}"/>
          </ac:picMkLst>
        </pc:picChg>
        <pc:picChg chg="del">
          <ac:chgData name="Diana Deregi" userId="S::diana_deregi@epam.com::b72a0888-d193-4ae2-b18b-600681fdcd25" providerId="AD" clId="Web-{B3372116-C37F-4B3E-BAEA-A5D3CBF84C6F}" dt="2018-04-10T20:21:14.568" v="54"/>
          <ac:picMkLst>
            <pc:docMk/>
            <pc:sldMk cId="1947222149" sldId="473"/>
            <ac:picMk id="1026" creationId="{C89F3EF1-8796-4A9E-944C-56AD7E225024}"/>
          </ac:picMkLst>
        </pc:picChg>
        <pc:picChg chg="del">
          <ac:chgData name="Diana Deregi" userId="S::diana_deregi@epam.com::b72a0888-d193-4ae2-b18b-600681fdcd25" providerId="AD" clId="Web-{B3372116-C37F-4B3E-BAEA-A5D3CBF84C6F}" dt="2018-04-10T20:21:09.943" v="48"/>
          <ac:picMkLst>
            <pc:docMk/>
            <pc:sldMk cId="1947222149" sldId="473"/>
            <ac:picMk id="1030" creationId="{40CD73AC-55C8-4EBD-8DED-4F7E655C6818}"/>
          </ac:picMkLst>
        </pc:picChg>
      </pc:sldChg>
      <pc:sldChg chg="del">
        <pc:chgData name="Diana Deregi" userId="S::diana_deregi@epam.com::b72a0888-d193-4ae2-b18b-600681fdcd25" providerId="AD" clId="Web-{B3372116-C37F-4B3E-BAEA-A5D3CBF84C6F}" dt="2018-04-10T20:11:39.587" v="1"/>
        <pc:sldMkLst>
          <pc:docMk/>
          <pc:sldMk cId="697226341" sldId="476"/>
        </pc:sldMkLst>
      </pc:sldChg>
      <pc:sldChg chg="del">
        <pc:chgData name="Diana Deregi" userId="S::diana_deregi@epam.com::b72a0888-d193-4ae2-b18b-600681fdcd25" providerId="AD" clId="Web-{B3372116-C37F-4B3E-BAEA-A5D3CBF84C6F}" dt="2018-04-10T20:11:40.697" v="2"/>
        <pc:sldMkLst>
          <pc:docMk/>
          <pc:sldMk cId="3672961266" sldId="477"/>
        </pc:sldMkLst>
      </pc:sldChg>
      <pc:sldChg chg="del">
        <pc:chgData name="Diana Deregi" userId="S::diana_deregi@epam.com::b72a0888-d193-4ae2-b18b-600681fdcd25" providerId="AD" clId="Web-{B3372116-C37F-4B3E-BAEA-A5D3CBF84C6F}" dt="2018-04-10T20:11:44.259" v="3"/>
        <pc:sldMkLst>
          <pc:docMk/>
          <pc:sldMk cId="1861893253" sldId="479"/>
        </pc:sldMkLst>
      </pc:sldChg>
      <pc:sldChg chg="del">
        <pc:chgData name="Diana Deregi" userId="S::diana_deregi@epam.com::b72a0888-d193-4ae2-b18b-600681fdcd25" providerId="AD" clId="Web-{B3372116-C37F-4B3E-BAEA-A5D3CBF84C6F}" dt="2018-04-10T20:11:45.259" v="4"/>
        <pc:sldMkLst>
          <pc:docMk/>
          <pc:sldMk cId="2669287509" sldId="480"/>
        </pc:sldMkLst>
      </pc:sldChg>
      <pc:sldChg chg="del">
        <pc:chgData name="Diana Deregi" userId="S::diana_deregi@epam.com::b72a0888-d193-4ae2-b18b-600681fdcd25" providerId="AD" clId="Web-{B3372116-C37F-4B3E-BAEA-A5D3CBF84C6F}" dt="2018-04-10T20:11:47.025" v="5"/>
        <pc:sldMkLst>
          <pc:docMk/>
          <pc:sldMk cId="2945288510" sldId="481"/>
        </pc:sldMkLst>
      </pc:sldChg>
      <pc:sldChg chg="del">
        <pc:chgData name="Diana Deregi" userId="S::diana_deregi@epam.com::b72a0888-d193-4ae2-b18b-600681fdcd25" providerId="AD" clId="Web-{B3372116-C37F-4B3E-BAEA-A5D3CBF84C6F}" dt="2018-04-10T20:11:50.978" v="6"/>
        <pc:sldMkLst>
          <pc:docMk/>
          <pc:sldMk cId="2236695083" sldId="507"/>
        </pc:sldMkLst>
      </pc:sldChg>
      <pc:sldChg chg="del">
        <pc:chgData name="Diana Deregi" userId="S::diana_deregi@epam.com::b72a0888-d193-4ae2-b18b-600681fdcd25" providerId="AD" clId="Web-{B3372116-C37F-4B3E-BAEA-A5D3CBF84C6F}" dt="2018-04-10T20:12:00.931" v="19"/>
        <pc:sldMkLst>
          <pc:docMk/>
          <pc:sldMk cId="2905498645" sldId="509"/>
        </pc:sldMkLst>
      </pc:sldChg>
      <pc:sldChg chg="del">
        <pc:chgData name="Diana Deregi" userId="S::diana_deregi@epam.com::b72a0888-d193-4ae2-b18b-600681fdcd25" providerId="AD" clId="Web-{B3372116-C37F-4B3E-BAEA-A5D3CBF84C6F}" dt="2018-04-10T20:12:00.916" v="17"/>
        <pc:sldMkLst>
          <pc:docMk/>
          <pc:sldMk cId="1574851639" sldId="510"/>
        </pc:sldMkLst>
      </pc:sldChg>
      <pc:sldChg chg="del">
        <pc:chgData name="Diana Deregi" userId="S::diana_deregi@epam.com::b72a0888-d193-4ae2-b18b-600681fdcd25" providerId="AD" clId="Web-{B3372116-C37F-4B3E-BAEA-A5D3CBF84C6F}" dt="2018-04-10T20:12:00.916" v="13"/>
        <pc:sldMkLst>
          <pc:docMk/>
          <pc:sldMk cId="2179192166" sldId="511"/>
        </pc:sldMkLst>
      </pc:sldChg>
      <pc:sldChg chg="del">
        <pc:chgData name="Diana Deregi" userId="S::diana_deregi@epam.com::b72a0888-d193-4ae2-b18b-600681fdcd25" providerId="AD" clId="Web-{B3372116-C37F-4B3E-BAEA-A5D3CBF84C6F}" dt="2018-04-10T20:12:00.931" v="18"/>
        <pc:sldMkLst>
          <pc:docMk/>
          <pc:sldMk cId="1426135990" sldId="531"/>
        </pc:sldMkLst>
      </pc:sldChg>
      <pc:sldChg chg="del">
        <pc:chgData name="Diana Deregi" userId="S::diana_deregi@epam.com::b72a0888-d193-4ae2-b18b-600681fdcd25" providerId="AD" clId="Web-{B3372116-C37F-4B3E-BAEA-A5D3CBF84C6F}" dt="2018-04-10T20:12:00.916" v="16"/>
        <pc:sldMkLst>
          <pc:docMk/>
          <pc:sldMk cId="858077633" sldId="532"/>
        </pc:sldMkLst>
      </pc:sldChg>
      <pc:sldChg chg="del">
        <pc:chgData name="Diana Deregi" userId="S::diana_deregi@epam.com::b72a0888-d193-4ae2-b18b-600681fdcd25" providerId="AD" clId="Web-{B3372116-C37F-4B3E-BAEA-A5D3CBF84C6F}" dt="2018-04-10T20:12:00.916" v="15"/>
        <pc:sldMkLst>
          <pc:docMk/>
          <pc:sldMk cId="756253206" sldId="533"/>
        </pc:sldMkLst>
      </pc:sldChg>
      <pc:sldChg chg="del">
        <pc:chgData name="Diana Deregi" userId="S::diana_deregi@epam.com::b72a0888-d193-4ae2-b18b-600681fdcd25" providerId="AD" clId="Web-{B3372116-C37F-4B3E-BAEA-A5D3CBF84C6F}" dt="2018-04-10T20:12:00.916" v="12"/>
        <pc:sldMkLst>
          <pc:docMk/>
          <pc:sldMk cId="42457989" sldId="534"/>
        </pc:sldMkLst>
      </pc:sldChg>
      <pc:sldChg chg="del">
        <pc:chgData name="Diana Deregi" userId="S::diana_deregi@epam.com::b72a0888-d193-4ae2-b18b-600681fdcd25" providerId="AD" clId="Web-{B3372116-C37F-4B3E-BAEA-A5D3CBF84C6F}" dt="2018-04-10T20:12:00.916" v="14"/>
        <pc:sldMkLst>
          <pc:docMk/>
          <pc:sldMk cId="2972923271" sldId="535"/>
        </pc:sldMkLst>
      </pc:sldChg>
      <pc:sldChg chg="del">
        <pc:chgData name="Diana Deregi" userId="S::diana_deregi@epam.com::b72a0888-d193-4ae2-b18b-600681fdcd25" providerId="AD" clId="Web-{B3372116-C37F-4B3E-BAEA-A5D3CBF84C6F}" dt="2018-04-10T20:12:00.916" v="11"/>
        <pc:sldMkLst>
          <pc:docMk/>
          <pc:sldMk cId="251768424" sldId="536"/>
        </pc:sldMkLst>
      </pc:sldChg>
      <pc:sldChg chg="del">
        <pc:chgData name="Diana Deregi" userId="S::diana_deregi@epam.com::b72a0888-d193-4ae2-b18b-600681fdcd25" providerId="AD" clId="Web-{B3372116-C37F-4B3E-BAEA-A5D3CBF84C6F}" dt="2018-04-10T20:12:00.916" v="10"/>
        <pc:sldMkLst>
          <pc:docMk/>
          <pc:sldMk cId="3315871731" sldId="538"/>
        </pc:sldMkLst>
      </pc:sldChg>
      <pc:sldChg chg="del">
        <pc:chgData name="Diana Deregi" userId="S::diana_deregi@epam.com::b72a0888-d193-4ae2-b18b-600681fdcd25" providerId="AD" clId="Web-{B3372116-C37F-4B3E-BAEA-A5D3CBF84C6F}" dt="2018-04-10T20:12:00.916" v="9"/>
        <pc:sldMkLst>
          <pc:docMk/>
          <pc:sldMk cId="2818342918" sldId="540"/>
        </pc:sldMkLst>
      </pc:sldChg>
      <pc:sldChg chg="del">
        <pc:chgData name="Diana Deregi" userId="S::diana_deregi@epam.com::b72a0888-d193-4ae2-b18b-600681fdcd25" providerId="AD" clId="Web-{B3372116-C37F-4B3E-BAEA-A5D3CBF84C6F}" dt="2018-04-10T20:12:00.900" v="7"/>
        <pc:sldMkLst>
          <pc:docMk/>
          <pc:sldMk cId="3481066323" sldId="541"/>
        </pc:sldMkLst>
      </pc:sldChg>
      <pc:sldChg chg="del">
        <pc:chgData name="Diana Deregi" userId="S::diana_deregi@epam.com::b72a0888-d193-4ae2-b18b-600681fdcd25" providerId="AD" clId="Web-{B3372116-C37F-4B3E-BAEA-A5D3CBF84C6F}" dt="2018-04-10T20:12:00.916" v="8"/>
        <pc:sldMkLst>
          <pc:docMk/>
          <pc:sldMk cId="2006265572" sldId="542"/>
        </pc:sldMkLst>
      </pc:sldChg>
      <pc:sldChg chg="delSp modSp add replId">
        <pc:chgData name="Diana Deregi" userId="S::diana_deregi@epam.com::b72a0888-d193-4ae2-b18b-600681fdcd25" providerId="AD" clId="Web-{B3372116-C37F-4B3E-BAEA-A5D3CBF84C6F}" dt="2018-04-10T20:49:29.193" v="292"/>
        <pc:sldMkLst>
          <pc:docMk/>
          <pc:sldMk cId="394942522" sldId="550"/>
        </pc:sldMkLst>
        <pc:spChg chg="mod">
          <ac:chgData name="Diana Deregi" userId="S::diana_deregi@epam.com::b72a0888-d193-4ae2-b18b-600681fdcd25" providerId="AD" clId="Web-{B3372116-C37F-4B3E-BAEA-A5D3CBF84C6F}" dt="2018-04-10T20:49:29.193" v="292"/>
          <ac:spMkLst>
            <pc:docMk/>
            <pc:sldMk cId="394942522" sldId="550"/>
            <ac:spMk id="8" creationId="{00000000-0000-0000-0000-000000000000}"/>
          </ac:spMkLst>
        </pc:spChg>
        <pc:picChg chg="del">
          <ac:chgData name="Diana Deregi" userId="S::diana_deregi@epam.com::b72a0888-d193-4ae2-b18b-600681fdcd25" providerId="AD" clId="Web-{B3372116-C37F-4B3E-BAEA-A5D3CBF84C6F}" dt="2018-04-10T20:37:49.481" v="97"/>
          <ac:picMkLst>
            <pc:docMk/>
            <pc:sldMk cId="394942522" sldId="550"/>
            <ac:picMk id="5" creationId="{25FD25F9-0129-4CA8-9957-6C45504CEAB6}"/>
          </ac:picMkLst>
        </pc:picChg>
      </pc:sldChg>
      <pc:sldChg chg="del">
        <pc:chgData name="Diana Deregi" userId="S::diana_deregi@epam.com::b72a0888-d193-4ae2-b18b-600681fdcd25" providerId="AD" clId="Web-{B3372116-C37F-4B3E-BAEA-A5D3CBF84C6F}" dt="2018-04-10T20:11:38.462" v="0"/>
        <pc:sldMkLst>
          <pc:docMk/>
          <pc:sldMk cId="500360179" sldId="550"/>
        </pc:sldMkLst>
      </pc:sldChg>
      <pc:sldChg chg="addSp delSp modSp new mod modClrScheme chgLayout">
        <pc:chgData name="Diana Deregi" userId="S::diana_deregi@epam.com::b72a0888-d193-4ae2-b18b-600681fdcd25" providerId="AD" clId="Web-{B3372116-C37F-4B3E-BAEA-A5D3CBF84C6F}" dt="2018-04-10T20:54:49.246" v="310"/>
        <pc:sldMkLst>
          <pc:docMk/>
          <pc:sldMk cId="1903373169" sldId="551"/>
        </pc:sldMkLst>
        <pc:spChg chg="del">
          <ac:chgData name="Diana Deregi" userId="S::diana_deregi@epam.com::b72a0888-d193-4ae2-b18b-600681fdcd25" providerId="AD" clId="Web-{B3372116-C37F-4B3E-BAEA-A5D3CBF84C6F}" dt="2018-04-10T20:50:54.194" v="295"/>
          <ac:spMkLst>
            <pc:docMk/>
            <pc:sldMk cId="1903373169" sldId="551"/>
            <ac:spMk id="2" creationId="{5F88B9CA-CD63-4CA1-91A0-C49C49227717}"/>
          </ac:spMkLst>
        </pc:spChg>
        <pc:spChg chg="del">
          <ac:chgData name="Diana Deregi" userId="S::diana_deregi@epam.com::b72a0888-d193-4ae2-b18b-600681fdcd25" providerId="AD" clId="Web-{B3372116-C37F-4B3E-BAEA-A5D3CBF84C6F}" dt="2018-04-10T20:50:54.194" v="295"/>
          <ac:spMkLst>
            <pc:docMk/>
            <pc:sldMk cId="1903373169" sldId="551"/>
            <ac:spMk id="3" creationId="{148FCB0C-E387-4034-AACE-A61EF07DD572}"/>
          </ac:spMkLst>
        </pc:spChg>
        <pc:picChg chg="add mod">
          <ac:chgData name="Diana Deregi" userId="S::diana_deregi@epam.com::b72a0888-d193-4ae2-b18b-600681fdcd25" providerId="AD" clId="Web-{B3372116-C37F-4B3E-BAEA-A5D3CBF84C6F}" dt="2018-04-10T20:54:38.168" v="309"/>
          <ac:picMkLst>
            <pc:docMk/>
            <pc:sldMk cId="1903373169" sldId="551"/>
            <ac:picMk id="5" creationId="{1A3ADBA4-EB9E-4B4C-9BBA-554911614D1F}"/>
          </ac:picMkLst>
        </pc:picChg>
        <pc:picChg chg="add mod">
          <ac:chgData name="Diana Deregi" userId="S::diana_deregi@epam.com::b72a0888-d193-4ae2-b18b-600681fdcd25" providerId="AD" clId="Web-{B3372116-C37F-4B3E-BAEA-A5D3CBF84C6F}" dt="2018-04-10T20:54:49.246" v="310"/>
          <ac:picMkLst>
            <pc:docMk/>
            <pc:sldMk cId="1903373169" sldId="551"/>
            <ac:picMk id="6" creationId="{F0543E79-A68C-4B33-9AB2-1EF3A9FE0638}"/>
          </ac:picMkLst>
        </pc:picChg>
        <pc:picChg chg="add mod">
          <ac:chgData name="Diana Deregi" userId="S::diana_deregi@epam.com::b72a0888-d193-4ae2-b18b-600681fdcd25" providerId="AD" clId="Web-{B3372116-C37F-4B3E-BAEA-A5D3CBF84C6F}" dt="2018-04-10T20:54:26.496" v="307"/>
          <ac:picMkLst>
            <pc:docMk/>
            <pc:sldMk cId="1903373169" sldId="551"/>
            <ac:picMk id="8" creationId="{38D554AF-A5C4-4711-9B74-CADEB771BC6E}"/>
          </ac:picMkLst>
        </pc:picChg>
      </pc:sldChg>
      <pc:sldChg chg="modSp new ord">
        <pc:chgData name="Diana Deregi" userId="S::diana_deregi@epam.com::b72a0888-d193-4ae2-b18b-600681fdcd25" providerId="AD" clId="Web-{B3372116-C37F-4B3E-BAEA-A5D3CBF84C6F}" dt="2018-04-10T21:04:39.599" v="341"/>
        <pc:sldMkLst>
          <pc:docMk/>
          <pc:sldMk cId="1655602724" sldId="552"/>
        </pc:sldMkLst>
        <pc:spChg chg="mod">
          <ac:chgData name="Diana Deregi" userId="S::diana_deregi@epam.com::b72a0888-d193-4ae2-b18b-600681fdcd25" providerId="AD" clId="Web-{B3372116-C37F-4B3E-BAEA-A5D3CBF84C6F}" dt="2018-04-10T21:04:39.599" v="341"/>
          <ac:spMkLst>
            <pc:docMk/>
            <pc:sldMk cId="1655602724" sldId="552"/>
            <ac:spMk id="2" creationId="{EC77EC65-1A11-4422-9370-3DD5116295DE}"/>
          </ac:spMkLst>
        </pc:spChg>
      </pc:sldChg>
    </pc:docChg>
  </pc:docChgLst>
  <pc:docChgLst>
    <pc:chgData name="Diana Deregi" userId="S::diana_deregi@epam.com::b72a0888-d193-4ae2-b18b-600681fdcd25" providerId="AD" clId="Web-{44D5A883-61A3-428A-8CC8-2101BAFEBDF9}"/>
    <pc:docChg chg="addSld delSld modSld sldOrd">
      <pc:chgData name="Diana Deregi" userId="S::diana_deregi@epam.com::b72a0888-d193-4ae2-b18b-600681fdcd25" providerId="AD" clId="Web-{44D5A883-61A3-428A-8CC8-2101BAFEBDF9}" dt="2018-04-11T20:34:39.968" v="549"/>
      <pc:docMkLst>
        <pc:docMk/>
      </pc:docMkLst>
      <pc:sldChg chg="addSp delSp modSp del">
        <pc:chgData name="Diana Deregi" userId="S::diana_deregi@epam.com::b72a0888-d193-4ae2-b18b-600681fdcd25" providerId="AD" clId="Web-{44D5A883-61A3-428A-8CC8-2101BAFEBDF9}" dt="2018-04-11T20:04:26.597" v="88"/>
        <pc:sldMkLst>
          <pc:docMk/>
          <pc:sldMk cId="846206855" sldId="484"/>
        </pc:sldMkLst>
        <pc:spChg chg="add mod">
          <ac:chgData name="Diana Deregi" userId="S::diana_deregi@epam.com::b72a0888-d193-4ae2-b18b-600681fdcd25" providerId="AD" clId="Web-{44D5A883-61A3-428A-8CC8-2101BAFEBDF9}" dt="2018-04-11T19:24:21.009" v="49"/>
          <ac:spMkLst>
            <pc:docMk/>
            <pc:sldMk cId="846206855" sldId="484"/>
            <ac:spMk id="2" creationId="{C1F474E1-AD28-4C57-AC3D-2BD82C714647}"/>
          </ac:spMkLst>
        </pc:spChg>
        <pc:spChg chg="mod">
          <ac:chgData name="Diana Deregi" userId="S::diana_deregi@epam.com::b72a0888-d193-4ae2-b18b-600681fdcd25" providerId="AD" clId="Web-{44D5A883-61A3-428A-8CC8-2101BAFEBDF9}" dt="2018-04-11T19:25:21.949" v="66"/>
          <ac:spMkLst>
            <pc:docMk/>
            <pc:sldMk cId="846206855" sldId="484"/>
            <ac:spMk id="8" creationId="{00000000-0000-0000-0000-000000000000}"/>
          </ac:spMkLst>
        </pc:spChg>
        <pc:spChg chg="add del mod">
          <ac:chgData name="Diana Deregi" userId="S::diana_deregi@epam.com::b72a0888-d193-4ae2-b18b-600681fdcd25" providerId="AD" clId="Web-{44D5A883-61A3-428A-8CC8-2101BAFEBDF9}" dt="2018-04-11T19:24:05.479" v="43"/>
          <ac:spMkLst>
            <pc:docMk/>
            <pc:sldMk cId="846206855" sldId="484"/>
            <ac:spMk id="10" creationId="{CFF671FE-DC15-46E0-AB43-AB779CC3842D}"/>
          </ac:spMkLst>
        </pc:spChg>
        <pc:spChg chg="add mod">
          <ac:chgData name="Diana Deregi" userId="S::diana_deregi@epam.com::b72a0888-d193-4ae2-b18b-600681fdcd25" providerId="AD" clId="Web-{44D5A883-61A3-428A-8CC8-2101BAFEBDF9}" dt="2018-04-11T19:23:58.493" v="42"/>
          <ac:spMkLst>
            <pc:docMk/>
            <pc:sldMk cId="846206855" sldId="484"/>
            <ac:spMk id="11" creationId="{6CEDBD45-E010-48DF-BA57-BA8A3847B794}"/>
          </ac:spMkLst>
        </pc:spChg>
        <pc:spChg chg="add del mod">
          <ac:chgData name="Diana Deregi" userId="S::diana_deregi@epam.com::b72a0888-d193-4ae2-b18b-600681fdcd25" providerId="AD" clId="Web-{44D5A883-61A3-428A-8CC8-2101BAFEBDF9}" dt="2018-04-11T19:24:11.228" v="46"/>
          <ac:spMkLst>
            <pc:docMk/>
            <pc:sldMk cId="846206855" sldId="484"/>
            <ac:spMk id="12" creationId="{C8D7C15C-1832-4D7E-934D-2028F7B953FB}"/>
          </ac:spMkLst>
        </pc:spChg>
        <pc:spChg chg="add mod">
          <ac:chgData name="Diana Deregi" userId="S::diana_deregi@epam.com::b72a0888-d193-4ae2-b18b-600681fdcd25" providerId="AD" clId="Web-{44D5A883-61A3-428A-8CC8-2101BAFEBDF9}" dt="2018-04-11T19:23:52.196" v="40"/>
          <ac:spMkLst>
            <pc:docMk/>
            <pc:sldMk cId="846206855" sldId="484"/>
            <ac:spMk id="13" creationId="{5C6354B0-0E84-43A5-975B-8D3BCB5BD994}"/>
          </ac:spMkLst>
        </pc:spChg>
        <pc:spChg chg="add mod">
          <ac:chgData name="Diana Deregi" userId="S::diana_deregi@epam.com::b72a0888-d193-4ae2-b18b-600681fdcd25" providerId="AD" clId="Web-{44D5A883-61A3-428A-8CC8-2101BAFEBDF9}" dt="2018-04-11T19:24:09.228" v="45"/>
          <ac:spMkLst>
            <pc:docMk/>
            <pc:sldMk cId="846206855" sldId="484"/>
            <ac:spMk id="14" creationId="{7938AA76-8170-4920-B85F-0567B5E5A8B2}"/>
          </ac:spMkLst>
        </pc:spChg>
        <pc:spChg chg="add mod">
          <ac:chgData name="Diana Deregi" userId="S::diana_deregi@epam.com::b72a0888-d193-4ae2-b18b-600681fdcd25" providerId="AD" clId="Web-{44D5A883-61A3-428A-8CC8-2101BAFEBDF9}" dt="2018-04-11T19:24:14.853" v="48"/>
          <ac:spMkLst>
            <pc:docMk/>
            <pc:sldMk cId="846206855" sldId="484"/>
            <ac:spMk id="15" creationId="{FC7AE8A2-F66C-4F5A-8D0C-79C0E6060E06}"/>
          </ac:spMkLst>
        </pc:spChg>
        <pc:picChg chg="add del">
          <ac:chgData name="Diana Deregi" userId="S::diana_deregi@epam.com::b72a0888-d193-4ae2-b18b-600681fdcd25" providerId="AD" clId="Web-{44D5A883-61A3-428A-8CC8-2101BAFEBDF9}" dt="2018-04-11T19:21:51.113" v="8"/>
          <ac:picMkLst>
            <pc:docMk/>
            <pc:sldMk cId="846206855" sldId="484"/>
            <ac:picMk id="6" creationId="{73C0E850-991D-4FBE-95EF-9F75BA068F6D}"/>
          </ac:picMkLst>
        </pc:picChg>
        <pc:picChg chg="del">
          <ac:chgData name="Diana Deregi" userId="S::diana_deregi@epam.com::b72a0888-d193-4ae2-b18b-600681fdcd25" providerId="AD" clId="Web-{44D5A883-61A3-428A-8CC8-2101BAFEBDF9}" dt="2018-04-11T19:22:54.537" v="21"/>
          <ac:picMkLst>
            <pc:docMk/>
            <pc:sldMk cId="846206855" sldId="484"/>
            <ac:picMk id="7" creationId="{3D5034AD-D88E-411B-B640-356D692AA9AF}"/>
          </ac:picMkLst>
        </pc:picChg>
      </pc:sldChg>
      <pc:sldChg chg="del">
        <pc:chgData name="Diana Deregi" userId="S::diana_deregi@epam.com::b72a0888-d193-4ae2-b18b-600681fdcd25" providerId="AD" clId="Web-{44D5A883-61A3-428A-8CC8-2101BAFEBDF9}" dt="2018-04-11T20:04:24.472" v="86"/>
        <pc:sldMkLst>
          <pc:docMk/>
          <pc:sldMk cId="4294566607" sldId="486"/>
        </pc:sldMkLst>
      </pc:sldChg>
      <pc:sldChg chg="addSp delSp modSp">
        <pc:chgData name="Diana Deregi" userId="S::diana_deregi@epam.com::b72a0888-d193-4ae2-b18b-600681fdcd25" providerId="AD" clId="Web-{44D5A883-61A3-428A-8CC8-2101BAFEBDF9}" dt="2018-04-11T20:07:26.554" v="100"/>
        <pc:sldMkLst>
          <pc:docMk/>
          <pc:sldMk cId="2932150953" sldId="487"/>
        </pc:sldMkLst>
        <pc:spChg chg="add mod">
          <ac:chgData name="Diana Deregi" userId="S::diana_deregi@epam.com::b72a0888-d193-4ae2-b18b-600681fdcd25" providerId="AD" clId="Web-{44D5A883-61A3-428A-8CC8-2101BAFEBDF9}" dt="2018-04-11T20:03:40.673" v="83"/>
          <ac:spMkLst>
            <pc:docMk/>
            <pc:sldMk cId="2932150953" sldId="487"/>
            <ac:spMk id="3" creationId="{A74FCD66-F9F9-47B4-AACB-4382D999D6E2}"/>
          </ac:spMkLst>
        </pc:spChg>
        <pc:spChg chg="add">
          <ac:chgData name="Diana Deregi" userId="S::diana_deregi@epam.com::b72a0888-d193-4ae2-b18b-600681fdcd25" providerId="AD" clId="Web-{44D5A883-61A3-428A-8CC8-2101BAFEBDF9}" dt="2018-04-11T20:03:24.876" v="75"/>
          <ac:spMkLst>
            <pc:docMk/>
            <pc:sldMk cId="2932150953" sldId="487"/>
            <ac:spMk id="5" creationId="{7028A513-4C84-4EA8-8307-9699C11CEA91}"/>
          </ac:spMkLst>
        </pc:spChg>
        <pc:spChg chg="del mod">
          <ac:chgData name="Diana Deregi" userId="S::diana_deregi@epam.com::b72a0888-d193-4ae2-b18b-600681fdcd25" providerId="AD" clId="Web-{44D5A883-61A3-428A-8CC8-2101BAFEBDF9}" dt="2018-04-11T20:03:32.048" v="82"/>
          <ac:spMkLst>
            <pc:docMk/>
            <pc:sldMk cId="2932150953" sldId="487"/>
            <ac:spMk id="8" creationId="{00000000-0000-0000-0000-000000000000}"/>
          </ac:spMkLst>
        </pc:spChg>
        <pc:spChg chg="add">
          <ac:chgData name="Diana Deregi" userId="S::diana_deregi@epam.com::b72a0888-d193-4ae2-b18b-600681fdcd25" providerId="AD" clId="Web-{44D5A883-61A3-428A-8CC8-2101BAFEBDF9}" dt="2018-04-11T20:03:24.892" v="76"/>
          <ac:spMkLst>
            <pc:docMk/>
            <pc:sldMk cId="2932150953" sldId="487"/>
            <ac:spMk id="12" creationId="{1E2E42A1-0BBD-4A2A-B4CB-324772A2DB6D}"/>
          </ac:spMkLst>
        </pc:spChg>
        <pc:spChg chg="add">
          <ac:chgData name="Diana Deregi" userId="S::diana_deregi@epam.com::b72a0888-d193-4ae2-b18b-600681fdcd25" providerId="AD" clId="Web-{44D5A883-61A3-428A-8CC8-2101BAFEBDF9}" dt="2018-04-11T20:03:24.907" v="77"/>
          <ac:spMkLst>
            <pc:docMk/>
            <pc:sldMk cId="2932150953" sldId="487"/>
            <ac:spMk id="14" creationId="{A724C621-60ED-4F07-A96D-46CE2593536F}"/>
          </ac:spMkLst>
        </pc:spChg>
        <pc:spChg chg="add mod">
          <ac:chgData name="Diana Deregi" userId="S::diana_deregi@epam.com::b72a0888-d193-4ae2-b18b-600681fdcd25" providerId="AD" clId="Web-{44D5A883-61A3-428A-8CC8-2101BAFEBDF9}" dt="2018-04-11T20:04:08.659" v="85"/>
          <ac:spMkLst>
            <pc:docMk/>
            <pc:sldMk cId="2932150953" sldId="487"/>
            <ac:spMk id="16" creationId="{0ED595B1-9D12-4FDF-95AF-B02446DE85AD}"/>
          </ac:spMkLst>
        </pc:spChg>
        <pc:spChg chg="add mod">
          <ac:chgData name="Diana Deregi" userId="S::diana_deregi@epam.com::b72a0888-d193-4ae2-b18b-600681fdcd25" providerId="AD" clId="Web-{44D5A883-61A3-428A-8CC8-2101BAFEBDF9}" dt="2018-04-11T20:07:26.554" v="100"/>
          <ac:spMkLst>
            <pc:docMk/>
            <pc:sldMk cId="2932150953" sldId="487"/>
            <ac:spMk id="17" creationId="{A8DA8825-E4B8-4453-9A9F-32F8A80D927D}"/>
          </ac:spMkLst>
        </pc:spChg>
        <pc:picChg chg="del">
          <ac:chgData name="Diana Deregi" userId="S::diana_deregi@epam.com::b72a0888-d193-4ae2-b18b-600681fdcd25" providerId="AD" clId="Web-{44D5A883-61A3-428A-8CC8-2101BAFEBDF9}" dt="2018-04-11T20:03:22.235" v="73"/>
          <ac:picMkLst>
            <pc:docMk/>
            <pc:sldMk cId="2932150953" sldId="487"/>
            <ac:picMk id="6" creationId="{48CE8DD1-F42C-4D8B-AD85-5EAA881C0C35}"/>
          </ac:picMkLst>
        </pc:picChg>
      </pc:sldChg>
      <pc:sldChg chg="addSp delSp modSp del">
        <pc:chgData name="Diana Deregi" userId="S::diana_deregi@epam.com::b72a0888-d193-4ae2-b18b-600681fdcd25" providerId="AD" clId="Web-{44D5A883-61A3-428A-8CC8-2101BAFEBDF9}" dt="2018-04-11T20:04:25.410" v="87"/>
        <pc:sldMkLst>
          <pc:docMk/>
          <pc:sldMk cId="1744824932" sldId="488"/>
        </pc:sldMkLst>
        <pc:spChg chg="add mod">
          <ac:chgData name="Diana Deregi" userId="S::diana_deregi@epam.com::b72a0888-d193-4ae2-b18b-600681fdcd25" providerId="AD" clId="Web-{44D5A883-61A3-428A-8CC8-2101BAFEBDF9}" dt="2018-04-11T19:25:01.761" v="59"/>
          <ac:spMkLst>
            <pc:docMk/>
            <pc:sldMk cId="1744824932" sldId="488"/>
            <ac:spMk id="2" creationId="{20A53F1F-0CAD-4A1A-8B41-75351BEDFD24}"/>
          </ac:spMkLst>
        </pc:spChg>
        <pc:spChg chg="add mod">
          <ac:chgData name="Diana Deregi" userId="S::diana_deregi@epam.com::b72a0888-d193-4ae2-b18b-600681fdcd25" providerId="AD" clId="Web-{44D5A883-61A3-428A-8CC8-2101BAFEBDF9}" dt="2018-04-11T19:25:08.558" v="60"/>
          <ac:spMkLst>
            <pc:docMk/>
            <pc:sldMk cId="1744824932" sldId="488"/>
            <ac:spMk id="4" creationId="{6586A166-123F-4457-A6AC-D0BA6FC9E30B}"/>
          </ac:spMkLst>
        </pc:spChg>
        <pc:spChg chg="add mod">
          <ac:chgData name="Diana Deregi" userId="S::diana_deregi@epam.com::b72a0888-d193-4ae2-b18b-600681fdcd25" providerId="AD" clId="Web-{44D5A883-61A3-428A-8CC8-2101BAFEBDF9}" dt="2018-04-11T19:24:49.901" v="56"/>
          <ac:spMkLst>
            <pc:docMk/>
            <pc:sldMk cId="1744824932" sldId="488"/>
            <ac:spMk id="5" creationId="{18C712B1-2A44-4269-9B82-B75D0CE60AA1}"/>
          </ac:spMkLst>
        </pc:spChg>
        <pc:spChg chg="add mod">
          <ac:chgData name="Diana Deregi" userId="S::diana_deregi@epam.com::b72a0888-d193-4ae2-b18b-600681fdcd25" providerId="AD" clId="Web-{44D5A883-61A3-428A-8CC8-2101BAFEBDF9}" dt="2018-04-11T19:25:11.683" v="61"/>
          <ac:spMkLst>
            <pc:docMk/>
            <pc:sldMk cId="1744824932" sldId="488"/>
            <ac:spMk id="7" creationId="{362AC3D4-9188-4716-9B23-CD117E4366AF}"/>
          </ac:spMkLst>
        </pc:spChg>
        <pc:spChg chg="mod">
          <ac:chgData name="Diana Deregi" userId="S::diana_deregi@epam.com::b72a0888-d193-4ae2-b18b-600681fdcd25" providerId="AD" clId="Web-{44D5A883-61A3-428A-8CC8-2101BAFEBDF9}" dt="2018-04-11T19:25:16.793" v="63"/>
          <ac:spMkLst>
            <pc:docMk/>
            <pc:sldMk cId="1744824932" sldId="488"/>
            <ac:spMk id="8" creationId="{00000000-0000-0000-0000-000000000000}"/>
          </ac:spMkLst>
        </pc:spChg>
        <pc:spChg chg="add mod">
          <ac:chgData name="Diana Deregi" userId="S::diana_deregi@epam.com::b72a0888-d193-4ae2-b18b-600681fdcd25" providerId="AD" clId="Web-{44D5A883-61A3-428A-8CC8-2101BAFEBDF9}" dt="2018-04-11T19:24:54.854" v="57"/>
          <ac:spMkLst>
            <pc:docMk/>
            <pc:sldMk cId="1744824932" sldId="488"/>
            <ac:spMk id="15" creationId="{E6D93C37-9AE8-4755-8C55-8BE316B8F044}"/>
          </ac:spMkLst>
        </pc:spChg>
        <pc:picChg chg="del">
          <ac:chgData name="Diana Deregi" userId="S::diana_deregi@epam.com::b72a0888-d193-4ae2-b18b-600681fdcd25" providerId="AD" clId="Web-{44D5A883-61A3-428A-8CC8-2101BAFEBDF9}" dt="2018-04-11T19:24:41.713" v="50"/>
          <ac:picMkLst>
            <pc:docMk/>
            <pc:sldMk cId="1744824932" sldId="488"/>
            <ac:picMk id="10" creationId="{B163FA47-3776-4197-B5F8-E3C2D4B314B7}"/>
          </ac:picMkLst>
        </pc:picChg>
      </pc:sldChg>
      <pc:sldChg chg="del">
        <pc:chgData name="Diana Deregi" userId="S::diana_deregi@epam.com::b72a0888-d193-4ae2-b18b-600681fdcd25" providerId="AD" clId="Web-{44D5A883-61A3-428A-8CC8-2101BAFEBDF9}" dt="2018-04-11T19:42:58.358" v="69"/>
        <pc:sldMkLst>
          <pc:docMk/>
          <pc:sldMk cId="2008401811" sldId="489"/>
        </pc:sldMkLst>
      </pc:sldChg>
      <pc:sldChg chg="del">
        <pc:chgData name="Diana Deregi" userId="S::diana_deregi@epam.com::b72a0888-d193-4ae2-b18b-600681fdcd25" providerId="AD" clId="Web-{44D5A883-61A3-428A-8CC8-2101BAFEBDF9}" dt="2018-04-11T19:42:43.358" v="68"/>
        <pc:sldMkLst>
          <pc:docMk/>
          <pc:sldMk cId="87756614" sldId="490"/>
        </pc:sldMkLst>
      </pc:sldChg>
      <pc:sldChg chg="del">
        <pc:chgData name="Diana Deregi" userId="S::diana_deregi@epam.com::b72a0888-d193-4ae2-b18b-600681fdcd25" providerId="AD" clId="Web-{44D5A883-61A3-428A-8CC8-2101BAFEBDF9}" dt="2018-04-11T19:42:41.811" v="67"/>
        <pc:sldMkLst>
          <pc:docMk/>
          <pc:sldMk cId="400227183" sldId="491"/>
        </pc:sldMkLst>
      </pc:sldChg>
      <pc:sldChg chg="del">
        <pc:chgData name="Diana Deregi" userId="S::diana_deregi@epam.com::b72a0888-d193-4ae2-b18b-600681fdcd25" providerId="AD" clId="Web-{44D5A883-61A3-428A-8CC8-2101BAFEBDF9}" dt="2018-04-11T20:23:24.162" v="425"/>
        <pc:sldMkLst>
          <pc:docMk/>
          <pc:sldMk cId="765741724" sldId="493"/>
        </pc:sldMkLst>
      </pc:sldChg>
      <pc:sldChg chg="addSp delSp modSp ord">
        <pc:chgData name="Diana Deregi" userId="S::diana_deregi@epam.com::b72a0888-d193-4ae2-b18b-600681fdcd25" providerId="AD" clId="Web-{44D5A883-61A3-428A-8CC8-2101BAFEBDF9}" dt="2018-04-11T20:34:39.968" v="549"/>
        <pc:sldMkLst>
          <pc:docMk/>
          <pc:sldMk cId="3445576593" sldId="499"/>
        </pc:sldMkLst>
        <pc:spChg chg="add mod">
          <ac:chgData name="Diana Deregi" userId="S::diana_deregi@epam.com::b72a0888-d193-4ae2-b18b-600681fdcd25" providerId="AD" clId="Web-{44D5A883-61A3-428A-8CC8-2101BAFEBDF9}" dt="2018-04-11T20:34:39.968" v="549"/>
          <ac:spMkLst>
            <pc:docMk/>
            <pc:sldMk cId="3445576593" sldId="499"/>
            <ac:spMk id="2" creationId="{3771BE2E-3E28-4620-A7FF-E9693598D604}"/>
          </ac:spMkLst>
        </pc:spChg>
        <pc:spChg chg="del">
          <ac:chgData name="Diana Deregi" userId="S::diana_deregi@epam.com::b72a0888-d193-4ae2-b18b-600681fdcd25" providerId="AD" clId="Web-{44D5A883-61A3-428A-8CC8-2101BAFEBDF9}" dt="2018-04-11T20:31:31.426" v="438"/>
          <ac:spMkLst>
            <pc:docMk/>
            <pc:sldMk cId="3445576593" sldId="499"/>
            <ac:spMk id="4" creationId="{00000000-0000-0000-0000-000000000000}"/>
          </ac:spMkLst>
        </pc:spChg>
        <pc:picChg chg="del">
          <ac:chgData name="Diana Deregi" userId="S::diana_deregi@epam.com::b72a0888-d193-4ae2-b18b-600681fdcd25" providerId="AD" clId="Web-{44D5A883-61A3-428A-8CC8-2101BAFEBDF9}" dt="2018-04-11T20:31:31.426" v="437"/>
          <ac:picMkLst>
            <pc:docMk/>
            <pc:sldMk cId="3445576593" sldId="499"/>
            <ac:picMk id="10" creationId="{00000000-0000-0000-0000-000000000000}"/>
          </ac:picMkLst>
        </pc:picChg>
      </pc:sldChg>
      <pc:sldChg chg="modSp">
        <pc:chgData name="Diana Deregi" userId="S::diana_deregi@epam.com::b72a0888-d193-4ae2-b18b-600681fdcd25" providerId="AD" clId="Web-{44D5A883-61A3-428A-8CC8-2101BAFEBDF9}" dt="2018-04-11T19:14:12.328" v="4"/>
        <pc:sldMkLst>
          <pc:docMk/>
          <pc:sldMk cId="1655602724" sldId="552"/>
        </pc:sldMkLst>
        <pc:spChg chg="mod">
          <ac:chgData name="Diana Deregi" userId="S::diana_deregi@epam.com::b72a0888-d193-4ae2-b18b-600681fdcd25" providerId="AD" clId="Web-{44D5A883-61A3-428A-8CC8-2101BAFEBDF9}" dt="2018-04-11T19:14:12.328" v="4"/>
          <ac:spMkLst>
            <pc:docMk/>
            <pc:sldMk cId="1655602724" sldId="552"/>
            <ac:spMk id="2" creationId="{EC77EC65-1A11-4422-9370-3DD5116295DE}"/>
          </ac:spMkLst>
        </pc:spChg>
      </pc:sldChg>
      <pc:sldChg chg="addSp delSp modSp new del mod modClrScheme chgLayout">
        <pc:chgData name="Diana Deregi" userId="S::diana_deregi@epam.com::b72a0888-d193-4ae2-b18b-600681fdcd25" providerId="AD" clId="Web-{44D5A883-61A3-428A-8CC8-2101BAFEBDF9}" dt="2018-04-11T20:15:16.761" v="334"/>
        <pc:sldMkLst>
          <pc:docMk/>
          <pc:sldMk cId="2801366055" sldId="553"/>
        </pc:sldMkLst>
        <pc:spChg chg="del">
          <ac:chgData name="Diana Deregi" userId="S::diana_deregi@epam.com::b72a0888-d193-4ae2-b18b-600681fdcd25" providerId="AD" clId="Web-{44D5A883-61A3-428A-8CC8-2101BAFEBDF9}" dt="2018-04-11T19:43:24.108" v="71"/>
          <ac:spMkLst>
            <pc:docMk/>
            <pc:sldMk cId="2801366055" sldId="553"/>
            <ac:spMk id="2" creationId="{5413C894-B2E9-44BA-AF45-4C8E94EAD57E}"/>
          </ac:spMkLst>
        </pc:spChg>
        <pc:spChg chg="mod ord">
          <ac:chgData name="Diana Deregi" userId="S::diana_deregi@epam.com::b72a0888-d193-4ae2-b18b-600681fdcd25" providerId="AD" clId="Web-{44D5A883-61A3-428A-8CC8-2101BAFEBDF9}" dt="2018-04-11T20:09:13.065" v="105"/>
          <ac:spMkLst>
            <pc:docMk/>
            <pc:sldMk cId="2801366055" sldId="553"/>
            <ac:spMk id="3" creationId="{73C86566-C2A1-447F-8006-430EB1D6B35A}"/>
          </ac:spMkLst>
        </pc:spChg>
        <pc:spChg chg="add mod">
          <ac:chgData name="Diana Deregi" userId="S::diana_deregi@epam.com::b72a0888-d193-4ae2-b18b-600681fdcd25" providerId="AD" clId="Web-{44D5A883-61A3-428A-8CC8-2101BAFEBDF9}" dt="2018-04-11T20:15:11.776" v="333"/>
          <ac:spMkLst>
            <pc:docMk/>
            <pc:sldMk cId="2801366055" sldId="553"/>
            <ac:spMk id="6" creationId="{C307355D-9D92-43E9-9974-D60636DB223A}"/>
          </ac:spMkLst>
        </pc:spChg>
        <pc:picChg chg="add mod ord">
          <ac:chgData name="Diana Deregi" userId="S::diana_deregi@epam.com::b72a0888-d193-4ae2-b18b-600681fdcd25" providerId="AD" clId="Web-{44D5A883-61A3-428A-8CC8-2101BAFEBDF9}" dt="2018-04-11T20:09:09.658" v="103"/>
          <ac:picMkLst>
            <pc:docMk/>
            <pc:sldMk cId="2801366055" sldId="553"/>
            <ac:picMk id="4" creationId="{69C73F93-27F2-48CF-A0B2-66D6EB26206D}"/>
          </ac:picMkLst>
        </pc:picChg>
      </pc:sldChg>
      <pc:sldChg chg="modSp add replId">
        <pc:chgData name="Diana Deregi" userId="S::diana_deregi@epam.com::b72a0888-d193-4ae2-b18b-600681fdcd25" providerId="AD" clId="Web-{44D5A883-61A3-428A-8CC8-2101BAFEBDF9}" dt="2018-04-11T20:19:45.936" v="383"/>
        <pc:sldMkLst>
          <pc:docMk/>
          <pc:sldMk cId="4282167451" sldId="554"/>
        </pc:sldMkLst>
        <pc:spChg chg="mod">
          <ac:chgData name="Diana Deregi" userId="S::diana_deregi@epam.com::b72a0888-d193-4ae2-b18b-600681fdcd25" providerId="AD" clId="Web-{44D5A883-61A3-428A-8CC8-2101BAFEBDF9}" dt="2018-04-11T20:18:21.325" v="370"/>
          <ac:spMkLst>
            <pc:docMk/>
            <pc:sldMk cId="4282167451" sldId="554"/>
            <ac:spMk id="3" creationId="{73C86566-C2A1-447F-8006-430EB1D6B35A}"/>
          </ac:spMkLst>
        </pc:spChg>
        <pc:spChg chg="mod">
          <ac:chgData name="Diana Deregi" userId="S::diana_deregi@epam.com::b72a0888-d193-4ae2-b18b-600681fdcd25" providerId="AD" clId="Web-{44D5A883-61A3-428A-8CC8-2101BAFEBDF9}" dt="2018-04-11T20:19:45.936" v="383"/>
          <ac:spMkLst>
            <pc:docMk/>
            <pc:sldMk cId="4282167451" sldId="554"/>
            <ac:spMk id="6" creationId="{C307355D-9D92-43E9-9974-D60636DB223A}"/>
          </ac:spMkLst>
        </pc:spChg>
      </pc:sldChg>
      <pc:sldChg chg="addSp delSp modSp add ord replId">
        <pc:chgData name="Diana Deregi" userId="S::diana_deregi@epam.com::b72a0888-d193-4ae2-b18b-600681fdcd25" providerId="AD" clId="Web-{44D5A883-61A3-428A-8CC8-2101BAFEBDF9}" dt="2018-04-11T20:23:41.678" v="433"/>
        <pc:sldMkLst>
          <pc:docMk/>
          <pc:sldMk cId="1431263059" sldId="555"/>
        </pc:sldMkLst>
        <pc:spChg chg="mod">
          <ac:chgData name="Diana Deregi" userId="S::diana_deregi@epam.com::b72a0888-d193-4ae2-b18b-600681fdcd25" providerId="AD" clId="Web-{44D5A883-61A3-428A-8CC8-2101BAFEBDF9}" dt="2018-04-11T20:18:31.513" v="378"/>
          <ac:spMkLst>
            <pc:docMk/>
            <pc:sldMk cId="1431263059" sldId="555"/>
            <ac:spMk id="3" creationId="{73C86566-C2A1-447F-8006-430EB1D6B35A}"/>
          </ac:spMkLst>
        </pc:spChg>
        <pc:spChg chg="add del mod">
          <ac:chgData name="Diana Deregi" userId="S::diana_deregi@epam.com::b72a0888-d193-4ae2-b18b-600681fdcd25" providerId="AD" clId="Web-{44D5A883-61A3-428A-8CC8-2101BAFEBDF9}" dt="2018-04-11T20:17:37.809" v="340"/>
          <ac:spMkLst>
            <pc:docMk/>
            <pc:sldMk cId="1431263059" sldId="555"/>
            <ac:spMk id="5" creationId="{A08ACADE-A41C-40B8-BDD9-647CFF7A9ACB}"/>
          </ac:spMkLst>
        </pc:spChg>
        <pc:spChg chg="mod">
          <ac:chgData name="Diana Deregi" userId="S::diana_deregi@epam.com::b72a0888-d193-4ae2-b18b-600681fdcd25" providerId="AD" clId="Web-{44D5A883-61A3-428A-8CC8-2101BAFEBDF9}" dt="2018-04-11T20:23:41.678" v="433"/>
          <ac:spMkLst>
            <pc:docMk/>
            <pc:sldMk cId="1431263059" sldId="555"/>
            <ac:spMk id="6" creationId="{C307355D-9D92-43E9-9974-D60636DB223A}"/>
          </ac:spMkLst>
        </pc:spChg>
        <pc:picChg chg="del">
          <ac:chgData name="Diana Deregi" userId="S::diana_deregi@epam.com::b72a0888-d193-4ae2-b18b-600681fdcd25" providerId="AD" clId="Web-{44D5A883-61A3-428A-8CC8-2101BAFEBDF9}" dt="2018-04-11T20:17:23.622" v="339"/>
          <ac:picMkLst>
            <pc:docMk/>
            <pc:sldMk cId="1431263059" sldId="555"/>
            <ac:picMk id="4" creationId="{69C73F93-27F2-48CF-A0B2-66D6EB26206D}"/>
          </ac:picMkLst>
        </pc:picChg>
        <pc:picChg chg="add mod ord">
          <ac:chgData name="Diana Deregi" userId="S::diana_deregi@epam.com::b72a0888-d193-4ae2-b18b-600681fdcd25" providerId="AD" clId="Web-{44D5A883-61A3-428A-8CC8-2101BAFEBDF9}" dt="2018-04-11T20:17:54.122" v="343"/>
          <ac:picMkLst>
            <pc:docMk/>
            <pc:sldMk cId="1431263059" sldId="555"/>
            <ac:picMk id="7" creationId="{73539E76-D652-4487-80A1-854B0B350152}"/>
          </ac:picMkLst>
        </pc:picChg>
      </pc:sldChg>
      <pc:sldChg chg="add del replId">
        <pc:chgData name="Diana Deregi" userId="S::diana_deregi@epam.com::b72a0888-d193-4ae2-b18b-600681fdcd25" providerId="AD" clId="Web-{44D5A883-61A3-428A-8CC8-2101BAFEBDF9}" dt="2018-04-11T20:14:52.854" v="327"/>
        <pc:sldMkLst>
          <pc:docMk/>
          <pc:sldMk cId="2693523815" sldId="555"/>
        </pc:sldMkLst>
      </pc:sldChg>
      <pc:sldChg chg="add replId">
        <pc:chgData name="Diana Deregi" userId="S::diana_deregi@epam.com::b72a0888-d193-4ae2-b18b-600681fdcd25" providerId="AD" clId="Web-{44D5A883-61A3-428A-8CC8-2101BAFEBDF9}" dt="2018-04-11T20:31:24.019" v="436"/>
        <pc:sldMkLst>
          <pc:docMk/>
          <pc:sldMk cId="3988459768" sldId="5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3/9/2020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3/9/2020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edium.com/@linker21/scss-placeholders-vs-mixins-fe79b9dbb6d5"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w3schools.com/css/tryit.asp?filename=trycss_website_layout_blo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a:t>
            </a:fld>
            <a:endParaRPr lang="en-US"/>
          </a:p>
        </p:txBody>
      </p:sp>
    </p:spTree>
    <p:extLst>
      <p:ext uri="{BB962C8B-B14F-4D97-AF65-F5344CB8AC3E}">
        <p14:creationId xmlns:p14="http://schemas.microsoft.com/office/powerpoint/2010/main" val="1304011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1979223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13</a:t>
            </a:fld>
            <a:endParaRPr lang="en-US"/>
          </a:p>
        </p:txBody>
      </p:sp>
    </p:spTree>
    <p:extLst>
      <p:ext uri="{BB962C8B-B14F-4D97-AF65-F5344CB8AC3E}">
        <p14:creationId xmlns:p14="http://schemas.microsoft.com/office/powerpoint/2010/main" val="297299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3017259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GB" dirty="0"/>
              <a:t>https://css-tricks.com/examples/ShapesOfCSS/</a:t>
            </a:r>
          </a:p>
        </p:txBody>
      </p:sp>
      <p:sp>
        <p:nvSpPr>
          <p:cNvPr id="4" name="Dia számának helye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1511654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19</a:t>
            </a:fld>
            <a:endParaRPr lang="en-US"/>
          </a:p>
        </p:txBody>
      </p:sp>
    </p:spTree>
    <p:extLst>
      <p:ext uri="{BB962C8B-B14F-4D97-AF65-F5344CB8AC3E}">
        <p14:creationId xmlns:p14="http://schemas.microsoft.com/office/powerpoint/2010/main" val="155838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https://developer.mozilla.org/en-US/docs/Glossary/Vendor_Prefix</a:t>
            </a:r>
          </a:p>
        </p:txBody>
      </p:sp>
      <p:sp>
        <p:nvSpPr>
          <p:cNvPr id="4" name="Slide Number Placeholder 3"/>
          <p:cNvSpPr>
            <a:spLocks noGrp="1"/>
          </p:cNvSpPr>
          <p:nvPr>
            <p:ph type="sldNum" sz="quarter" idx="10"/>
          </p:nvPr>
        </p:nvSpPr>
        <p:spPr/>
        <p:txBody>
          <a:bodyPr/>
          <a:lstStyle/>
          <a:p>
            <a:fld id="{7AE90029-A909-AD4E-9775-A0D64990AD22}" type="slidenum">
              <a:rPr lang="en-US" smtClean="0"/>
              <a:t>20</a:t>
            </a:fld>
            <a:endParaRPr lang="en-US"/>
          </a:p>
        </p:txBody>
      </p:sp>
    </p:spTree>
    <p:extLst>
      <p:ext uri="{BB962C8B-B14F-4D97-AF65-F5344CB8AC3E}">
        <p14:creationId xmlns:p14="http://schemas.microsoft.com/office/powerpoint/2010/main" val="1339684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4270709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2248729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https://www.smashingmagazine.com/2009/07/the-definitive-guide-to-using-negative-margins/</a:t>
            </a:r>
          </a:p>
          <a:p>
            <a:pPr marL="0" marR="0" indent="0" algn="l" defTabSz="914400" rtl="0" eaLnBrk="1" fontAlgn="auto" latinLnBrk="0" hangingPunct="1">
              <a:lnSpc>
                <a:spcPct val="100000"/>
              </a:lnSpc>
              <a:spcBef>
                <a:spcPts val="0"/>
              </a:spcBef>
              <a:spcAft>
                <a:spcPts val="0"/>
              </a:spcAft>
              <a:buClrTx/>
              <a:buSzTx/>
              <a:buFontTx/>
              <a:buNone/>
              <a:tabLst/>
              <a:defRPr/>
            </a:pPr>
            <a:r>
              <a:rPr lang="hu-HU" dirty="0"/>
              <a:t>https://www.w3schools.com/css/css_align.asp</a:t>
            </a:r>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1103321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29</a:t>
            </a:fld>
            <a:endParaRPr lang="en-US"/>
          </a:p>
        </p:txBody>
      </p:sp>
    </p:spTree>
    <p:extLst>
      <p:ext uri="{BB962C8B-B14F-4D97-AF65-F5344CB8AC3E}">
        <p14:creationId xmlns:p14="http://schemas.microsoft.com/office/powerpoint/2010/main" val="168593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4</a:t>
            </a:fld>
            <a:endParaRPr lang="en-US"/>
          </a:p>
        </p:txBody>
      </p:sp>
    </p:spTree>
    <p:extLst>
      <p:ext uri="{BB962C8B-B14F-4D97-AF65-F5344CB8AC3E}">
        <p14:creationId xmlns:p14="http://schemas.microsoft.com/office/powerpoint/2010/main" val="2953745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https://css-tricks.com/all-about-floats/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32</a:t>
            </a:fld>
            <a:endParaRPr lang="en-US"/>
          </a:p>
        </p:txBody>
      </p:sp>
    </p:spTree>
    <p:extLst>
      <p:ext uri="{BB962C8B-B14F-4D97-AF65-F5344CB8AC3E}">
        <p14:creationId xmlns:p14="http://schemas.microsoft.com/office/powerpoint/2010/main" val="3683124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rPr>
              <a:t>https://css-tricks.com/all-about-floats/</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33</a:t>
            </a:fld>
            <a:endParaRPr lang="en-US"/>
          </a:p>
        </p:txBody>
      </p:sp>
    </p:spTree>
    <p:extLst>
      <p:ext uri="{BB962C8B-B14F-4D97-AF65-F5344CB8AC3E}">
        <p14:creationId xmlns:p14="http://schemas.microsoft.com/office/powerpoint/2010/main" val="916622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40</a:t>
            </a:fld>
            <a:endParaRPr lang="en-US"/>
          </a:p>
        </p:txBody>
      </p:sp>
    </p:spTree>
    <p:extLst>
      <p:ext uri="{BB962C8B-B14F-4D97-AF65-F5344CB8AC3E}">
        <p14:creationId xmlns:p14="http://schemas.microsoft.com/office/powerpoint/2010/main" val="124771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41</a:t>
            </a:fld>
            <a:endParaRPr lang="en-US"/>
          </a:p>
        </p:txBody>
      </p:sp>
    </p:spTree>
    <p:extLst>
      <p:ext uri="{BB962C8B-B14F-4D97-AF65-F5344CB8AC3E}">
        <p14:creationId xmlns:p14="http://schemas.microsoft.com/office/powerpoint/2010/main" val="4116234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42</a:t>
            </a:fld>
            <a:endParaRPr lang="en-US"/>
          </a:p>
        </p:txBody>
      </p:sp>
    </p:spTree>
    <p:extLst>
      <p:ext uri="{BB962C8B-B14F-4D97-AF65-F5344CB8AC3E}">
        <p14:creationId xmlns:p14="http://schemas.microsoft.com/office/powerpoint/2010/main" val="2677859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43</a:t>
            </a:fld>
            <a:endParaRPr lang="en-US"/>
          </a:p>
        </p:txBody>
      </p:sp>
    </p:spTree>
    <p:extLst>
      <p:ext uri="{BB962C8B-B14F-4D97-AF65-F5344CB8AC3E}">
        <p14:creationId xmlns:p14="http://schemas.microsoft.com/office/powerpoint/2010/main" val="74270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47</a:t>
            </a:fld>
            <a:endParaRPr lang="en-US"/>
          </a:p>
        </p:txBody>
      </p:sp>
    </p:spTree>
    <p:extLst>
      <p:ext uri="{BB962C8B-B14F-4D97-AF65-F5344CB8AC3E}">
        <p14:creationId xmlns:p14="http://schemas.microsoft.com/office/powerpoint/2010/main" val="2340228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49</a:t>
            </a:fld>
            <a:endParaRPr lang="en-US"/>
          </a:p>
        </p:txBody>
      </p:sp>
    </p:spTree>
    <p:extLst>
      <p:ext uri="{BB962C8B-B14F-4D97-AF65-F5344CB8AC3E}">
        <p14:creationId xmlns:p14="http://schemas.microsoft.com/office/powerpoint/2010/main" val="4112549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50</a:t>
            </a:fld>
            <a:endParaRPr lang="en-US"/>
          </a:p>
        </p:txBody>
      </p:sp>
    </p:spTree>
    <p:extLst>
      <p:ext uri="{BB962C8B-B14F-4D97-AF65-F5344CB8AC3E}">
        <p14:creationId xmlns:p14="http://schemas.microsoft.com/office/powerpoint/2010/main" val="2030078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https://css-tricks.com/snippets/css/a-guide-to-flexbox/</a:t>
            </a:r>
          </a:p>
        </p:txBody>
      </p:sp>
      <p:sp>
        <p:nvSpPr>
          <p:cNvPr id="4" name="Slide Number Placeholder 3"/>
          <p:cNvSpPr>
            <a:spLocks noGrp="1"/>
          </p:cNvSpPr>
          <p:nvPr>
            <p:ph type="sldNum" sz="quarter" idx="10"/>
          </p:nvPr>
        </p:nvSpPr>
        <p:spPr/>
        <p:txBody>
          <a:bodyPr/>
          <a:lstStyle/>
          <a:p>
            <a:fld id="{7AE90029-A909-AD4E-9775-A0D64990AD22}" type="slidenum">
              <a:rPr lang="en-US" smtClean="0"/>
              <a:t>51</a:t>
            </a:fld>
            <a:endParaRPr lang="en-US"/>
          </a:p>
        </p:txBody>
      </p:sp>
    </p:spTree>
    <p:extLst>
      <p:ext uri="{BB962C8B-B14F-4D97-AF65-F5344CB8AC3E}">
        <p14:creationId xmlns:p14="http://schemas.microsoft.com/office/powerpoint/2010/main" val="399306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32597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https://sass-lang.com</a:t>
            </a:r>
            <a:endParaRPr lang="hu-HU" dirty="0"/>
          </a:p>
          <a:p>
            <a:r>
              <a:rPr lang="hu-HU" dirty="0"/>
              <a:t>http://lesscss.org</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53</a:t>
            </a:fld>
            <a:endParaRPr lang="en-US"/>
          </a:p>
        </p:txBody>
      </p:sp>
    </p:spTree>
    <p:extLst>
      <p:ext uri="{BB962C8B-B14F-4D97-AF65-F5344CB8AC3E}">
        <p14:creationId xmlns:p14="http://schemas.microsoft.com/office/powerpoint/2010/main" val="3734212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https://medium.com/@linker21/scss-placeholders-vs-mixins-fe79b9dbb6d5</a:t>
            </a:r>
            <a:endParaRPr lang="en-US" dirty="0"/>
          </a:p>
        </p:txBody>
      </p:sp>
      <p:sp>
        <p:nvSpPr>
          <p:cNvPr id="4" name="Slide Number Placeholder 3"/>
          <p:cNvSpPr>
            <a:spLocks noGrp="1"/>
          </p:cNvSpPr>
          <p:nvPr>
            <p:ph type="sldNum" sz="quarter" idx="5"/>
          </p:nvPr>
        </p:nvSpPr>
        <p:spPr/>
        <p:txBody>
          <a:bodyPr/>
          <a:lstStyle/>
          <a:p>
            <a:fld id="{7AE90029-A909-AD4E-9775-A0D64990AD22}" type="slidenum">
              <a:rPr lang="en-US" smtClean="0"/>
              <a:t>58</a:t>
            </a:fld>
            <a:endParaRPr lang="en-US"/>
          </a:p>
        </p:txBody>
      </p:sp>
    </p:spTree>
    <p:extLst>
      <p:ext uri="{BB962C8B-B14F-4D97-AF65-F5344CB8AC3E}">
        <p14:creationId xmlns:p14="http://schemas.microsoft.com/office/powerpoint/2010/main" val="71354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60</a:t>
            </a:fld>
            <a:endParaRPr lang="en-US"/>
          </a:p>
        </p:txBody>
      </p:sp>
    </p:spTree>
    <p:extLst>
      <p:ext uri="{BB962C8B-B14F-4D97-AF65-F5344CB8AC3E}">
        <p14:creationId xmlns:p14="http://schemas.microsoft.com/office/powerpoint/2010/main" val="948233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61</a:t>
            </a:fld>
            <a:endParaRPr lang="en-US"/>
          </a:p>
        </p:txBody>
      </p:sp>
    </p:spTree>
    <p:extLst>
      <p:ext uri="{BB962C8B-B14F-4D97-AF65-F5344CB8AC3E}">
        <p14:creationId xmlns:p14="http://schemas.microsoft.com/office/powerpoint/2010/main" val="169190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Art </a:t>
            </a:r>
            <a:r>
              <a:rPr lang="hu-HU" dirty="0" err="1"/>
              <a:t>direction</a:t>
            </a:r>
            <a:endParaRPr lang="en-US" dirty="0"/>
          </a:p>
          <a:p>
            <a:r>
              <a:rPr lang="en-US" dirty="0">
                <a:hlinkClick r:id="rId3"/>
              </a:rPr>
              <a:t>https://www.w3schools.com/css/tryit.asp?filename=trycss_website_layout_blog</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65</a:t>
            </a:fld>
            <a:endParaRPr lang="en-US"/>
          </a:p>
        </p:txBody>
      </p:sp>
    </p:spTree>
    <p:extLst>
      <p:ext uri="{BB962C8B-B14F-4D97-AF65-F5344CB8AC3E}">
        <p14:creationId xmlns:p14="http://schemas.microsoft.com/office/powerpoint/2010/main" val="2564138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66</a:t>
            </a:fld>
            <a:endParaRPr lang="en-US"/>
          </a:p>
        </p:txBody>
      </p:sp>
    </p:spTree>
    <p:extLst>
      <p:ext uri="{BB962C8B-B14F-4D97-AF65-F5344CB8AC3E}">
        <p14:creationId xmlns:p14="http://schemas.microsoft.com/office/powerpoint/2010/main" val="3902783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67</a:t>
            </a:fld>
            <a:endParaRPr lang="en-US"/>
          </a:p>
        </p:txBody>
      </p:sp>
    </p:spTree>
    <p:extLst>
      <p:ext uri="{BB962C8B-B14F-4D97-AF65-F5344CB8AC3E}">
        <p14:creationId xmlns:p14="http://schemas.microsoft.com/office/powerpoint/2010/main" val="1695260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6</a:t>
            </a:fld>
            <a:endParaRPr lang="en-US"/>
          </a:p>
        </p:txBody>
      </p:sp>
    </p:spTree>
    <p:extLst>
      <p:ext uri="{BB962C8B-B14F-4D97-AF65-F5344CB8AC3E}">
        <p14:creationId xmlns:p14="http://schemas.microsoft.com/office/powerpoint/2010/main" val="193361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321873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1211853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9</a:t>
            </a:fld>
            <a:endParaRPr lang="en-US"/>
          </a:p>
        </p:txBody>
      </p:sp>
    </p:spTree>
    <p:extLst>
      <p:ext uri="{BB962C8B-B14F-4D97-AF65-F5344CB8AC3E}">
        <p14:creationId xmlns:p14="http://schemas.microsoft.com/office/powerpoint/2010/main" val="20655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10</a:t>
            </a:fld>
            <a:endParaRPr lang="en-US"/>
          </a:p>
        </p:txBody>
      </p:sp>
    </p:spTree>
    <p:extLst>
      <p:ext uri="{BB962C8B-B14F-4D97-AF65-F5344CB8AC3E}">
        <p14:creationId xmlns:p14="http://schemas.microsoft.com/office/powerpoint/2010/main" val="365112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11</a:t>
            </a:fld>
            <a:endParaRPr lang="en-US"/>
          </a:p>
        </p:txBody>
      </p:sp>
    </p:spTree>
    <p:extLst>
      <p:ext uri="{BB962C8B-B14F-4D97-AF65-F5344CB8AC3E}">
        <p14:creationId xmlns:p14="http://schemas.microsoft.com/office/powerpoint/2010/main" val="2005821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latin typeface="Arial Black"/>
                <a:cs typeface="Arial Black"/>
              </a:defRPr>
            </a:lvl1pPr>
          </a:lstStyle>
          <a:p>
            <a:pPr lvl="0"/>
            <a:r>
              <a:rPr lang="en-US"/>
              <a:t>Click to add title</a:t>
            </a:r>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ADD SUBTITLE</a:t>
            </a:r>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tx1"/>
                </a:solidFill>
              </a:defRPr>
            </a:lvl1pPr>
          </a:lstStyle>
          <a:p>
            <a:pPr lvl="0"/>
            <a:r>
              <a:rPr lang="en-US"/>
              <a:t>MONTH DATE, YEAR</a:t>
            </a:r>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a:t>logo</a:t>
            </a:r>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a:t>logo</a:t>
            </a:r>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62399148"/>
      </p:ext>
    </p:extLst>
  </p:cSld>
  <p:clrMapOvr>
    <a:masterClrMapping/>
  </p:clrMapOvr>
  <p:extLst>
    <p:ext uri="{DCECCB84-F9BA-43D5-87BE-67443E8EF086}">
      <p15:sldGuideLst xmlns:p15="http://schemas.microsoft.com/office/powerpoint/2012/main">
        <p15:guide id="1" pos="2400">
          <p15:clr>
            <a:srgbClr val="FBAE40"/>
          </p15:clr>
        </p15:guide>
        <p15:guide id="2" orient="horz" pos="15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a:t>Background Image</a:t>
            </a:r>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a:t>CLICK TO ADD SUBTITLE</a:t>
            </a:r>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a:t>MONTH DATE, YEAR</a:t>
            </a:r>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a:t>logo</a:t>
            </a:r>
          </a:p>
        </p:txBody>
      </p:sp>
    </p:spTree>
    <p:extLst>
      <p:ext uri="{BB962C8B-B14F-4D97-AF65-F5344CB8AC3E}">
        <p14:creationId xmlns:p14="http://schemas.microsoft.com/office/powerpoint/2010/main" val="342547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a:t>CLICK TO ADD TITLE</a:t>
            </a:r>
          </a:p>
        </p:txBody>
      </p:sp>
      <p:sp>
        <p:nvSpPr>
          <p:cNvPr id="8" name="Text Placeholder 2"/>
          <p:cNvSpPr>
            <a:spLocks noGrp="1"/>
          </p:cNvSpPr>
          <p:nvPr>
            <p:ph idx="1" hasCustomPrompt="1"/>
          </p:nvPr>
        </p:nvSpPr>
        <p:spPr>
          <a:xfrm>
            <a:off x="352473" y="1078992"/>
            <a:ext cx="8339328" cy="3383280"/>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a:solidFill>
                  <a:srgbClr val="444444"/>
                </a:solidFill>
              </a:rPr>
              <a:t>Click to add text - Lorem </a:t>
            </a:r>
            <a:r>
              <a:rPr lang="en-US" err="1">
                <a:solidFill>
                  <a:srgbClr val="444444"/>
                </a:solidFill>
              </a:rPr>
              <a:t>ipsum</a:t>
            </a:r>
            <a:r>
              <a:rPr lang="en-US">
                <a:solidFill>
                  <a:srgbClr val="444444"/>
                </a:solidFill>
              </a:rPr>
              <a:t> dolor sit </a:t>
            </a:r>
            <a:r>
              <a:rPr lang="en-US" err="1">
                <a:solidFill>
                  <a:srgbClr val="444444"/>
                </a:solidFill>
              </a:rPr>
              <a:t>amet</a:t>
            </a:r>
            <a:r>
              <a:rPr lang="en-US">
                <a:solidFill>
                  <a:srgbClr val="444444"/>
                </a:solidFill>
              </a:rPr>
              <a:t>, </a:t>
            </a:r>
            <a:r>
              <a:rPr lang="en-US" err="1">
                <a:solidFill>
                  <a:srgbClr val="444444"/>
                </a:solidFill>
              </a:rPr>
              <a:t>consectetur</a:t>
            </a:r>
            <a:r>
              <a:rPr lang="en-US">
                <a:solidFill>
                  <a:srgbClr val="444444"/>
                </a:solidFill>
              </a:rPr>
              <a:t> adipiscing </a:t>
            </a:r>
            <a:r>
              <a:rPr lang="en-US" err="1">
                <a:solidFill>
                  <a:srgbClr val="444444"/>
                </a:solidFill>
              </a:rPr>
              <a:t>elit</a:t>
            </a:r>
            <a:r>
              <a:rPr lang="en-US">
                <a:solidFill>
                  <a:srgbClr val="444444"/>
                </a:solidFill>
              </a:rPr>
              <a:t>. </a:t>
            </a:r>
            <a:r>
              <a:rPr lang="en-US" err="1">
                <a:solidFill>
                  <a:srgbClr val="444444"/>
                </a:solidFill>
              </a:rPr>
              <a:t>Ut</a:t>
            </a:r>
            <a:r>
              <a:rPr lang="en-US">
                <a:solidFill>
                  <a:srgbClr val="444444"/>
                </a:solidFill>
              </a:rPr>
              <a:t> vitae </a:t>
            </a:r>
            <a:r>
              <a:rPr lang="en-US" err="1">
                <a:solidFill>
                  <a:srgbClr val="444444"/>
                </a:solidFill>
              </a:rPr>
              <a:t>laoreet</a:t>
            </a:r>
            <a:r>
              <a:rPr lang="en-US">
                <a:solidFill>
                  <a:srgbClr val="444444"/>
                </a:solidFill>
              </a:rPr>
              <a:t> </a:t>
            </a:r>
            <a:r>
              <a:rPr lang="en-US" err="1">
                <a:solidFill>
                  <a:srgbClr val="444444"/>
                </a:solidFill>
              </a:rPr>
              <a:t>mauris</a:t>
            </a:r>
            <a:r>
              <a:rPr lang="en-US">
                <a:solidFill>
                  <a:srgbClr val="444444"/>
                </a:solidFill>
              </a:rPr>
              <a:t>. </a:t>
            </a:r>
            <a:r>
              <a:rPr lang="en-US" err="1">
                <a:solidFill>
                  <a:srgbClr val="444444"/>
                </a:solidFill>
              </a:rPr>
              <a:t>Sed</a:t>
            </a:r>
            <a:r>
              <a:rPr lang="en-US">
                <a:solidFill>
                  <a:srgbClr val="444444"/>
                </a:solidFill>
              </a:rPr>
              <a:t> </a:t>
            </a:r>
            <a:r>
              <a:rPr lang="en-US" err="1">
                <a:solidFill>
                  <a:srgbClr val="444444"/>
                </a:solidFill>
              </a:rPr>
              <a:t>eleifend</a:t>
            </a:r>
            <a:r>
              <a:rPr lang="en-US">
                <a:solidFill>
                  <a:srgbClr val="444444"/>
                </a:solidFill>
              </a:rPr>
              <a:t> </a:t>
            </a:r>
            <a:r>
              <a:rPr lang="en-US" err="1">
                <a:solidFill>
                  <a:srgbClr val="444444"/>
                </a:solidFill>
              </a:rPr>
              <a:t>lorem</a:t>
            </a:r>
            <a:r>
              <a:rPr lang="en-US">
                <a:solidFill>
                  <a:srgbClr val="444444"/>
                </a:solidFill>
              </a:rPr>
              <a:t> a </a:t>
            </a:r>
            <a:r>
              <a:rPr lang="en-US" err="1">
                <a:solidFill>
                  <a:srgbClr val="444444"/>
                </a:solidFill>
              </a:rPr>
              <a:t>purus</a:t>
            </a:r>
            <a:r>
              <a:rPr lang="en-US">
                <a:solidFill>
                  <a:srgbClr val="444444"/>
                </a:solidFill>
              </a:rPr>
              <a:t> </a:t>
            </a:r>
            <a:r>
              <a:rPr lang="en-US" err="1">
                <a:solidFill>
                  <a:srgbClr val="444444"/>
                </a:solidFill>
              </a:rPr>
              <a:t>tincidunt</a:t>
            </a:r>
            <a:r>
              <a:rPr lang="en-US">
                <a:solidFill>
                  <a:srgbClr val="444444"/>
                </a:solidFill>
              </a:rPr>
              <a:t>, a </a:t>
            </a:r>
            <a:r>
              <a:rPr lang="en-US" err="1">
                <a:solidFill>
                  <a:srgbClr val="444444"/>
                </a:solidFill>
              </a:rPr>
              <a:t>malesuada</a:t>
            </a:r>
            <a:r>
              <a:rPr lang="en-US">
                <a:solidFill>
                  <a:srgbClr val="444444"/>
                </a:solidFill>
              </a:rPr>
              <a:t> </a:t>
            </a:r>
            <a:r>
              <a:rPr lang="en-US" err="1">
                <a:solidFill>
                  <a:srgbClr val="444444"/>
                </a:solidFill>
              </a:rPr>
              <a:t>mauris</a:t>
            </a:r>
            <a:r>
              <a:rPr lang="en-US">
                <a:solidFill>
                  <a:srgbClr val="444444"/>
                </a:solidFill>
              </a:rPr>
              <a:t> </a:t>
            </a:r>
            <a:r>
              <a:rPr lang="en-US" err="1">
                <a:solidFill>
                  <a:srgbClr val="444444"/>
                </a:solidFill>
              </a:rPr>
              <a:t>bibendum</a:t>
            </a:r>
            <a:r>
              <a:rPr lang="en-US">
                <a:solidFill>
                  <a:srgbClr val="444444"/>
                </a:solidFill>
              </a:rPr>
              <a:t>. </a:t>
            </a:r>
            <a:r>
              <a:rPr lang="en-US" err="1">
                <a:solidFill>
                  <a:srgbClr val="444444"/>
                </a:solidFill>
              </a:rPr>
              <a:t>Praesent</a:t>
            </a:r>
            <a:r>
              <a:rPr lang="en-US">
                <a:solidFill>
                  <a:srgbClr val="444444"/>
                </a:solidFill>
              </a:rPr>
              <a:t> </a:t>
            </a:r>
            <a:r>
              <a:rPr lang="en-US" err="1">
                <a:solidFill>
                  <a:srgbClr val="444444"/>
                </a:solidFill>
              </a:rPr>
              <a:t>bibendum</a:t>
            </a:r>
            <a:r>
              <a:rPr lang="en-US">
                <a:solidFill>
                  <a:srgbClr val="444444"/>
                </a:solidFill>
              </a:rPr>
              <a:t> </a:t>
            </a:r>
            <a:r>
              <a:rPr lang="en-US" err="1">
                <a:solidFill>
                  <a:srgbClr val="444444"/>
                </a:solidFill>
              </a:rPr>
              <a:t>justo</a:t>
            </a:r>
            <a:r>
              <a:rPr lang="en-US">
                <a:solidFill>
                  <a:srgbClr val="444444"/>
                </a:solidFill>
              </a:rPr>
              <a:t> </a:t>
            </a:r>
            <a:r>
              <a:rPr lang="en-US" err="1">
                <a:solidFill>
                  <a:srgbClr val="444444"/>
                </a:solidFill>
              </a:rPr>
              <a:t>nec</a:t>
            </a:r>
            <a:r>
              <a:rPr lang="en-US">
                <a:solidFill>
                  <a:srgbClr val="444444"/>
                </a:solidFill>
              </a:rPr>
              <a:t> </a:t>
            </a:r>
            <a:r>
              <a:rPr lang="en-US" err="1">
                <a:solidFill>
                  <a:srgbClr val="444444"/>
                </a:solidFill>
              </a:rPr>
              <a:t>metus</a:t>
            </a:r>
            <a:r>
              <a:rPr lang="en-US">
                <a:solidFill>
                  <a:srgbClr val="444444"/>
                </a:solidFill>
              </a:rPr>
              <a:t> </a:t>
            </a:r>
            <a:r>
              <a:rPr lang="en-US" err="1">
                <a:solidFill>
                  <a:srgbClr val="444444"/>
                </a:solidFill>
              </a:rPr>
              <a:t>auctor</a:t>
            </a:r>
            <a:r>
              <a:rPr lang="en-US">
                <a:solidFill>
                  <a:srgbClr val="444444"/>
                </a:solidFill>
              </a:rPr>
              <a:t> </a:t>
            </a:r>
            <a:r>
              <a:rPr lang="en-US" err="1">
                <a:solidFill>
                  <a:srgbClr val="444444"/>
                </a:solidFill>
              </a:rPr>
              <a:t>volutpat</a:t>
            </a:r>
            <a:r>
              <a:rPr lang="en-US">
                <a:solidFill>
                  <a:srgbClr val="444444"/>
                </a:solidFill>
              </a:rPr>
              <a:t>. </a:t>
            </a:r>
            <a:r>
              <a:rPr lang="en-US" err="1">
                <a:solidFill>
                  <a:srgbClr val="444444"/>
                </a:solidFill>
              </a:rPr>
              <a:t>Morbi</a:t>
            </a:r>
            <a:r>
              <a:rPr lang="en-US">
                <a:solidFill>
                  <a:srgbClr val="444444"/>
                </a:solidFill>
              </a:rPr>
              <a:t> </a:t>
            </a:r>
            <a:r>
              <a:rPr lang="en-US" err="1">
                <a:solidFill>
                  <a:srgbClr val="444444"/>
                </a:solidFill>
              </a:rPr>
              <a:t>malesuada</a:t>
            </a:r>
            <a:r>
              <a:rPr lang="en-US">
                <a:solidFill>
                  <a:srgbClr val="444444"/>
                </a:solidFill>
              </a:rPr>
              <a:t> </a:t>
            </a:r>
            <a:r>
              <a:rPr lang="en-US" err="1">
                <a:solidFill>
                  <a:srgbClr val="444444"/>
                </a:solidFill>
              </a:rPr>
              <a:t>mattis</a:t>
            </a:r>
            <a:r>
              <a:rPr lang="en-US">
                <a:solidFill>
                  <a:srgbClr val="444444"/>
                </a:solidFill>
              </a:rPr>
              <a:t> </a:t>
            </a:r>
            <a:r>
              <a:rPr lang="en-US" err="1">
                <a:solidFill>
                  <a:srgbClr val="444444"/>
                </a:solidFill>
              </a:rPr>
              <a:t>eros</a:t>
            </a:r>
            <a:r>
              <a:rPr lang="en-US">
                <a:solidFill>
                  <a:srgbClr val="444444"/>
                </a:solidFill>
              </a:rPr>
              <a:t>, </a:t>
            </a:r>
            <a:r>
              <a:rPr lang="en-US" err="1">
                <a:solidFill>
                  <a:srgbClr val="444444"/>
                </a:solidFill>
              </a:rPr>
              <a:t>adipiscing</a:t>
            </a:r>
            <a:r>
              <a:rPr lang="en-US">
                <a:solidFill>
                  <a:srgbClr val="444444"/>
                </a:solidFill>
              </a:rPr>
              <a:t> </a:t>
            </a:r>
            <a:r>
              <a:rPr lang="en-US" err="1">
                <a:solidFill>
                  <a:srgbClr val="444444"/>
                </a:solidFill>
              </a:rPr>
              <a:t>tempor</a:t>
            </a:r>
            <a:r>
              <a:rPr lang="en-US">
                <a:solidFill>
                  <a:srgbClr val="444444"/>
                </a:solidFill>
              </a:rPr>
              <a:t> </a:t>
            </a:r>
            <a:r>
              <a:rPr lang="en-US" err="1">
                <a:solidFill>
                  <a:srgbClr val="444444"/>
                </a:solidFill>
              </a:rPr>
              <a:t>lorem</a:t>
            </a:r>
            <a:r>
              <a:rPr lang="en-US">
                <a:solidFill>
                  <a:srgbClr val="444444"/>
                </a:solidFill>
              </a:rPr>
              <a:t> </a:t>
            </a:r>
            <a:r>
              <a:rPr lang="en-US" err="1">
                <a:solidFill>
                  <a:srgbClr val="444444"/>
                </a:solidFill>
              </a:rPr>
              <a:t>varius</a:t>
            </a:r>
            <a:r>
              <a:rPr lang="en-US">
                <a:solidFill>
                  <a:srgbClr val="444444"/>
                </a:solidFill>
              </a:rPr>
              <a:t> </a:t>
            </a:r>
            <a:r>
              <a:rPr lang="en-US" err="1">
                <a:solidFill>
                  <a:srgbClr val="444444"/>
                </a:solidFill>
              </a:rPr>
              <a:t>eget</a:t>
            </a:r>
            <a:r>
              <a:rPr lang="en-US">
                <a:solidFill>
                  <a:srgbClr val="444444"/>
                </a:solidFill>
              </a:rPr>
              <a:t>…</a:t>
            </a:r>
            <a:endParaRPr lang="en-US"/>
          </a:p>
        </p:txBody>
      </p:sp>
    </p:spTree>
    <p:extLst>
      <p:ext uri="{BB962C8B-B14F-4D97-AF65-F5344CB8AC3E}">
        <p14:creationId xmlns:p14="http://schemas.microsoft.com/office/powerpoint/2010/main" val="402427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5" y="704273"/>
            <a:ext cx="4575735" cy="4156364"/>
          </a:xfrm>
          <a:prstGeom prst="rect">
            <a:avLst/>
          </a:prstGeom>
        </p:spPr>
        <p:txBody>
          <a:bodyPr vert="horz" anchor="ctr"/>
          <a:lstStyle>
            <a:lvl1pPr marL="0" indent="0" algn="ctr">
              <a:buNone/>
              <a:defRPr/>
            </a:lvl1pPr>
          </a:lstStyle>
          <a:p>
            <a:r>
              <a:rPr lang="en-US"/>
              <a:t> </a:t>
            </a:r>
          </a:p>
        </p:txBody>
      </p:sp>
      <p:sp>
        <p:nvSpPr>
          <p:cNvPr id="3" name="Text Placeholder 2"/>
          <p:cNvSpPr>
            <a:spLocks noGrp="1"/>
          </p:cNvSpPr>
          <p:nvPr>
            <p:ph idx="1" hasCustomPrompt="1"/>
          </p:nvPr>
        </p:nvSpPr>
        <p:spPr>
          <a:xfrm>
            <a:off x="360364" y="1079898"/>
            <a:ext cx="3810584"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a:t>Click to add bulleted list</a:t>
            </a:r>
          </a:p>
          <a:p>
            <a:pPr lvl="0"/>
            <a:r>
              <a:rPr lang="en-US"/>
              <a:t>Click to add bulleted list</a:t>
            </a:r>
          </a:p>
          <a:p>
            <a:pPr lvl="0"/>
            <a:r>
              <a:rPr lang="en-US"/>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4061315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411770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tx1"/>
                </a:solidFill>
              </a:defRPr>
            </a:lvl1pPr>
            <a:lvl2pPr marL="557213" indent="-214313">
              <a:lnSpc>
                <a:spcPct val="120000"/>
              </a:lnSpc>
              <a:buClr>
                <a:schemeClr val="tx1"/>
              </a:buClr>
              <a:buSzPct val="100000"/>
              <a:buFont typeface="Lucida Grande"/>
              <a:buChar char="–"/>
              <a:defRPr sz="1200" baseline="0">
                <a:solidFill>
                  <a:schemeClr val="tx1"/>
                </a:solidFill>
              </a:defRPr>
            </a:lvl2pPr>
            <a:lvl3pPr>
              <a:lnSpc>
                <a:spcPct val="120000"/>
              </a:lnSpc>
              <a:defRPr sz="1100" baseline="0">
                <a:solidFill>
                  <a:schemeClr val="tx1"/>
                </a:solidFill>
              </a:defRPr>
            </a:lvl3pPr>
            <a:lvl4pPr>
              <a:defRPr sz="1200"/>
            </a:lvl4pPr>
            <a:lvl5pPr>
              <a:defRPr sz="1200"/>
            </a:lvl5pPr>
          </a:lstStyle>
          <a:p>
            <a:pPr lvl="0"/>
            <a:r>
              <a:rPr lang="en-US"/>
              <a:t>Click to add bulleted list</a:t>
            </a:r>
          </a:p>
          <a:p>
            <a:pPr lvl="1"/>
            <a:r>
              <a:rPr lang="en-US"/>
              <a:t>Second Level Bullet</a:t>
            </a:r>
          </a:p>
          <a:p>
            <a:pPr lvl="2"/>
            <a:r>
              <a:rPr lang="en-US"/>
              <a:t>Third Level Bullet</a:t>
            </a:r>
            <a:br>
              <a:rPr lang="en-US"/>
            </a:br>
            <a:endParaRPr lang="en-US"/>
          </a:p>
          <a:p>
            <a:pPr lvl="0"/>
            <a:r>
              <a:rPr lang="en-US"/>
              <a:t>Click to add bulleted list</a:t>
            </a:r>
          </a:p>
          <a:p>
            <a:pPr lvl="0"/>
            <a:r>
              <a:rPr lang="en-US"/>
              <a:t>Click to add bulleted list</a:t>
            </a:r>
          </a:p>
          <a:p>
            <a:pPr lvl="0"/>
            <a:r>
              <a:rPr lang="en-US"/>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175456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a:t>Type line 1 here</a:t>
            </a:r>
          </a:p>
        </p:txBody>
      </p:sp>
      <p:sp>
        <p:nvSpPr>
          <p:cNvPr id="8" name="Text Placeholder 13"/>
          <p:cNvSpPr txBox="1">
            <a:spLocks/>
          </p:cNvSpPr>
          <p:nvPr userDrawn="1"/>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32002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a:solidFill>
                  <a:schemeClr val="accent1"/>
                </a:solidFill>
                <a:latin typeface="Trebuchet MS"/>
                <a:cs typeface="Trebuchet MS"/>
              </a:rPr>
              <a:t>CONFIDENTIAL</a:t>
            </a: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2" r:id="rId5"/>
    <p:sldLayoutId id="2147483753" r:id="rId6"/>
    <p:sldLayoutId id="2147483711" r:id="rId7"/>
    <p:sldLayoutId id="2147483749" r:id="rId8"/>
    <p:sldLayoutId id="2147483754" r:id="rId9"/>
    <p:sldLayoutId id="2147483755" r:id="rId10"/>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caniuse.com/"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Learn/CSS/Introduction_to_CSS/Box_model"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cssref/func_calc.asp"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developer.mozilla.org/en-US/docs/Glossary/Vendor_Prefix"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smashingmagazine.com/2009/07/the-definitive-guide-to-using-negative-margin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w3schools.com/css/css_align.as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hyperlink" Target="https://css-tricks.com/all-about-floats/"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css-tricks.com/the-shapes-of-cs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css-tricks.com/snippets/css/complete-guide-gri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flexboxfroggy.co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sass-lang.co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lesscss.org/"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sass-lang.com/"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sass-lang.com/"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sass-lang.com/"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sass-lang.com/"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sass-lang.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hyperlink" Target="http://lesscss.or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lesscss.org/" TargetMode="External"/><Relationship Id="rId2" Type="http://schemas.openxmlformats.org/officeDocument/2006/relationships/hyperlink" Target="https://sass-lang.com/" TargetMode="Externa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cssref/sel_class.asp" TargetMode="External"/><Relationship Id="rId7" Type="http://schemas.openxmlformats.org/officeDocument/2006/relationships/hyperlink" Target="https://www.w3schools.com/cssref/sel_element_comma.asp"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w3schools.com/cssref/sel_element.asp" TargetMode="External"/><Relationship Id="rId5" Type="http://schemas.openxmlformats.org/officeDocument/2006/relationships/hyperlink" Target="https://www.w3schools.com/cssref/sel_all.asp" TargetMode="External"/><Relationship Id="rId4" Type="http://schemas.openxmlformats.org/officeDocument/2006/relationships/hyperlink" Target="https://www.w3schools.com/cssref/sel_id.asp"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2"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631825" y="2445683"/>
            <a:ext cx="6910388" cy="586314"/>
          </a:xfrm>
        </p:spPr>
        <p:txBody>
          <a:bodyPr/>
          <a:lstStyle/>
          <a:p>
            <a:r>
              <a:rPr lang="en-US" b="1" dirty="0">
                <a:latin typeface="Arial Black" panose="020B0A04020102020204" pitchFamily="34" charset="0"/>
                <a:ea typeface="Source Sans Pro" panose="020B0503030403020204" pitchFamily="34" charset="0"/>
              </a:rPr>
              <a:t>CSS</a:t>
            </a:r>
          </a:p>
        </p:txBody>
      </p:sp>
      <p:sp>
        <p:nvSpPr>
          <p:cNvPr id="4" name="Text Placeholder 3"/>
          <p:cNvSpPr>
            <a:spLocks noGrp="1"/>
          </p:cNvSpPr>
          <p:nvPr>
            <p:ph type="body" sz="quarter" idx="16"/>
          </p:nvPr>
        </p:nvSpPr>
        <p:spPr>
          <a:xfrm>
            <a:off x="660400" y="3340101"/>
            <a:ext cx="6488113" cy="284693"/>
          </a:xfrm>
        </p:spPr>
        <p:txBody>
          <a:bodyPr/>
          <a:lstStyle/>
          <a:p>
            <a:r>
              <a:rPr lang="en-US" b="1" dirty="0">
                <a:latin typeface="Arial "/>
                <a:ea typeface="Source Sans Pro" panose="020B0503030403020204" pitchFamily="34" charset="0"/>
              </a:rPr>
              <a:t>SZ</a:t>
            </a:r>
            <a:r>
              <a:rPr lang="hu-HU" b="1" dirty="0">
                <a:latin typeface="Arial "/>
                <a:ea typeface="Source Sans Pro" panose="020B0503030403020204" pitchFamily="34" charset="0"/>
              </a:rPr>
              <a:t>ÁVÓ ZSOLT</a:t>
            </a:r>
            <a:endParaRPr lang="en-US" b="1" dirty="0">
              <a:latin typeface="Arial "/>
              <a:ea typeface="Source Sans Pro" panose="020B0503030403020204" pitchFamily="34" charset="0"/>
            </a:endParaRPr>
          </a:p>
        </p:txBody>
      </p:sp>
      <p:sp>
        <p:nvSpPr>
          <p:cNvPr id="5" name="Text Placeholder 4"/>
          <p:cNvSpPr>
            <a:spLocks noGrp="1"/>
          </p:cNvSpPr>
          <p:nvPr>
            <p:ph type="body" sz="quarter" idx="17"/>
          </p:nvPr>
        </p:nvSpPr>
        <p:spPr/>
        <p:txBody>
          <a:bodyPr>
            <a:normAutofit lnSpcReduction="10000"/>
          </a:bodyPr>
          <a:lstStyle/>
          <a:p>
            <a:r>
              <a:rPr lang="hu-HU" dirty="0">
                <a:latin typeface="Trebuchet MS"/>
                <a:cs typeface="Trebuchet MS"/>
              </a:rPr>
              <a:t>MARCH 1</a:t>
            </a:r>
            <a:r>
              <a:rPr lang="en-US" dirty="0">
                <a:latin typeface="Trebuchet MS"/>
                <a:cs typeface="Trebuchet MS"/>
              </a:rPr>
              <a:t>0, 2020</a:t>
            </a: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p:pic>
      <p:sp>
        <p:nvSpPr>
          <p:cNvPr id="8" name="Text Placeholder 3">
            <a:extLst>
              <a:ext uri="{FF2B5EF4-FFF2-40B4-BE49-F238E27FC236}">
                <a16:creationId xmlns:a16="http://schemas.microsoft.com/office/drawing/2014/main" id="{4F064CFF-7254-4C1E-8523-9CB5A41B81CA}"/>
              </a:ext>
            </a:extLst>
          </p:cNvPr>
          <p:cNvSpPr txBox="1">
            <a:spLocks/>
          </p:cNvSpPr>
          <p:nvPr/>
        </p:nvSpPr>
        <p:spPr>
          <a:xfrm>
            <a:off x="660399" y="3624794"/>
            <a:ext cx="6488113" cy="315471"/>
          </a:xfrm>
          <a:prstGeom prst="rect">
            <a:avLst/>
          </a:prstGeom>
        </p:spPr>
        <p:txBody>
          <a:bodyPr lIns="68580" tIns="34290" rIns="68580" bIns="34290">
            <a:spAutoFit/>
          </a:bodyPr>
          <a:lstStyle>
            <a:lvl1pPr marL="0" indent="0" algn="l" defTabSz="342900" rtl="0" eaLnBrk="1" latinLnBrk="0" hangingPunct="1">
              <a:lnSpc>
                <a:spcPct val="100000"/>
              </a:lnSpc>
              <a:spcBef>
                <a:spcPts val="0"/>
              </a:spcBef>
              <a:buFontTx/>
              <a:buNone/>
              <a:defRPr sz="14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sz="800" b="1" dirty="0" err="1">
                <a:latin typeface="Arial "/>
                <a:ea typeface="Source Sans Pro" panose="020B0503030403020204" pitchFamily="34" charset="0"/>
              </a:rPr>
              <a:t>based</a:t>
            </a:r>
            <a:r>
              <a:rPr lang="hu-HU" sz="800" b="1" dirty="0">
                <a:latin typeface="Arial "/>
                <a:ea typeface="Source Sans Pro" panose="020B0503030403020204" pitchFamily="34" charset="0"/>
              </a:rPr>
              <a:t> </a:t>
            </a:r>
            <a:r>
              <a:rPr lang="hu-HU" sz="800" b="1" dirty="0" err="1">
                <a:latin typeface="Arial "/>
                <a:ea typeface="Source Sans Pro" panose="020B0503030403020204" pitchFamily="34" charset="0"/>
              </a:rPr>
              <a:t>on</a:t>
            </a:r>
            <a:r>
              <a:rPr lang="hu-HU" sz="800" b="1" dirty="0">
                <a:latin typeface="Arial "/>
                <a:ea typeface="Source Sans Pro" panose="020B0503030403020204" pitchFamily="34" charset="0"/>
              </a:rPr>
              <a:t> </a:t>
            </a:r>
            <a:r>
              <a:rPr lang="hu-HU" sz="800" b="1" dirty="0" err="1">
                <a:latin typeface="Arial "/>
                <a:ea typeface="Source Sans Pro" panose="020B0503030403020204" pitchFamily="34" charset="0"/>
              </a:rPr>
              <a:t>the</a:t>
            </a:r>
            <a:r>
              <a:rPr lang="hu-HU" sz="800" b="1" dirty="0">
                <a:latin typeface="Arial "/>
                <a:ea typeface="Source Sans Pro" panose="020B0503030403020204" pitchFamily="34" charset="0"/>
              </a:rPr>
              <a:t> </a:t>
            </a:r>
            <a:r>
              <a:rPr lang="hu-HU" sz="800" b="1" dirty="0" err="1">
                <a:latin typeface="Arial "/>
                <a:ea typeface="Source Sans Pro" panose="020B0503030403020204" pitchFamily="34" charset="0"/>
              </a:rPr>
              <a:t>slides</a:t>
            </a:r>
            <a:r>
              <a:rPr lang="hu-HU" sz="800" b="1" dirty="0">
                <a:latin typeface="Arial "/>
                <a:ea typeface="Source Sans Pro" panose="020B0503030403020204" pitchFamily="34" charset="0"/>
              </a:rPr>
              <a:t> of </a:t>
            </a:r>
            <a:br>
              <a:rPr lang="en-US" sz="800" b="1" dirty="0">
                <a:latin typeface="Arial "/>
                <a:ea typeface="Source Sans Pro" panose="020B0503030403020204" pitchFamily="34" charset="0"/>
              </a:rPr>
            </a:br>
            <a:r>
              <a:rPr lang="hu-HU" sz="800" b="1" dirty="0">
                <a:latin typeface="Arial "/>
                <a:ea typeface="Source Sans Pro" panose="020B0503030403020204" pitchFamily="34" charset="0"/>
              </a:rPr>
              <a:t>JORDÁN SZALONTAI</a:t>
            </a:r>
            <a:r>
              <a:rPr lang="en-US" sz="800" b="1" dirty="0">
                <a:latin typeface="Arial "/>
                <a:ea typeface="Source Sans Pro" panose="020B0503030403020204" pitchFamily="34" charset="0"/>
              </a:rPr>
              <a:t> and </a:t>
            </a:r>
            <a:r>
              <a:rPr lang="hu-HU" sz="800" b="1" dirty="0">
                <a:latin typeface="Arial "/>
                <a:ea typeface="Source Sans Pro" panose="020B0503030403020204" pitchFamily="34" charset="0"/>
              </a:rPr>
              <a:t>DIÁNA DEREGI</a:t>
            </a:r>
            <a:endParaRPr lang="en-US" sz="800" b="1" dirty="0">
              <a:latin typeface="Arial "/>
              <a:ea typeface="Source Sans Pro" panose="020B0503030403020204" pitchFamily="34" charset="0"/>
            </a:endParaRPr>
          </a:p>
        </p:txBody>
      </p:sp>
    </p:spTree>
    <p:extLst>
      <p:ext uri="{BB962C8B-B14F-4D97-AF65-F5344CB8AC3E}">
        <p14:creationId xmlns:p14="http://schemas.microsoft.com/office/powerpoint/2010/main" val="1715862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t>Pseudo elements</a:t>
            </a:r>
          </a:p>
        </p:txBody>
      </p:sp>
      <p:sp>
        <p:nvSpPr>
          <p:cNvPr id="8" name="Content Placeholder 7"/>
          <p:cNvSpPr>
            <a:spLocks noGrp="1"/>
          </p:cNvSpPr>
          <p:nvPr>
            <p:ph idx="1"/>
          </p:nvPr>
        </p:nvSpPr>
        <p:spPr/>
        <p:txBody>
          <a:bodyPr>
            <a:normAutofit/>
          </a:bodyPr>
          <a:lstStyle/>
          <a:p>
            <a:r>
              <a:rPr lang="en-US" dirty="0"/>
              <a:t>A CSS pseudo-element is used to style specified parts of an element.</a:t>
            </a:r>
          </a:p>
          <a:p>
            <a:r>
              <a:rPr lang="en-US" dirty="0"/>
              <a:t>For example, it can be used to:</a:t>
            </a:r>
          </a:p>
          <a:p>
            <a:pPr marL="285750" indent="-285750">
              <a:buFont typeface="Arial" panose="020B0604020202020204" pitchFamily="34" charset="0"/>
              <a:buChar char="•"/>
            </a:pPr>
            <a:r>
              <a:rPr lang="en-US" dirty="0"/>
              <a:t>Style the first letter, or line, of an element</a:t>
            </a:r>
          </a:p>
          <a:p>
            <a:pPr marL="285750" indent="-285750">
              <a:buFont typeface="Arial" panose="020B0604020202020204" pitchFamily="34" charset="0"/>
              <a:buChar char="•"/>
            </a:pPr>
            <a:r>
              <a:rPr lang="en-US" dirty="0"/>
              <a:t>Insert content before, or after, the content of an element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::before, ::after, ::first-letter</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367325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a:t>CSS specificity</a:t>
            </a:r>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hu-HU" dirty="0">
                <a:cs typeface="Trebuchet MS"/>
              </a:rPr>
              <a:t>A vector, that determines which CSS property values are the most relevant to an element and therefore will be applied.</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3" name="TextBox 2">
            <a:extLst>
              <a:ext uri="{FF2B5EF4-FFF2-40B4-BE49-F238E27FC236}">
                <a16:creationId xmlns:a16="http://schemas.microsoft.com/office/drawing/2014/main" id="{EA9083F7-C329-4955-999C-838F213C05CC}"/>
              </a:ext>
            </a:extLst>
          </p:cNvPr>
          <p:cNvSpPr txBox="1"/>
          <p:nvPr/>
        </p:nvSpPr>
        <p:spPr>
          <a:xfrm>
            <a:off x="2726520" y="2308967"/>
            <a:ext cx="3591233" cy="923330"/>
          </a:xfrm>
          <a:prstGeom prst="rect">
            <a:avLst/>
          </a:prstGeom>
          <a:noFill/>
        </p:spPr>
        <p:txBody>
          <a:bodyPr wrap="square" rtlCol="0">
            <a:spAutoFit/>
          </a:bodyPr>
          <a:lstStyle/>
          <a:p>
            <a:r>
              <a:rPr lang="hu-HU" sz="5400" dirty="0"/>
              <a:t>(_, _, _, _)</a:t>
            </a:r>
            <a:endParaRPr lang="en-US" sz="5400" dirty="0"/>
          </a:p>
        </p:txBody>
      </p:sp>
      <p:sp>
        <p:nvSpPr>
          <p:cNvPr id="4" name="TextBox 3">
            <a:extLst>
              <a:ext uri="{FF2B5EF4-FFF2-40B4-BE49-F238E27FC236}">
                <a16:creationId xmlns:a16="http://schemas.microsoft.com/office/drawing/2014/main" id="{3316DFE6-4591-4219-A5E2-226DA20C2FD8}"/>
              </a:ext>
            </a:extLst>
          </p:cNvPr>
          <p:cNvSpPr txBox="1"/>
          <p:nvPr/>
        </p:nvSpPr>
        <p:spPr>
          <a:xfrm>
            <a:off x="1795558" y="3609541"/>
            <a:ext cx="1474838" cy="307777"/>
          </a:xfrm>
          <a:prstGeom prst="rect">
            <a:avLst/>
          </a:prstGeom>
          <a:noFill/>
        </p:spPr>
        <p:txBody>
          <a:bodyPr wrap="square" rtlCol="0">
            <a:spAutoFit/>
          </a:bodyPr>
          <a:lstStyle/>
          <a:p>
            <a:r>
              <a:rPr lang="hu-HU" dirty="0"/>
              <a:t>0 by definition*</a:t>
            </a:r>
            <a:endParaRPr lang="en-US" dirty="0"/>
          </a:p>
        </p:txBody>
      </p:sp>
      <p:sp>
        <p:nvSpPr>
          <p:cNvPr id="9" name="TextBox 8">
            <a:extLst>
              <a:ext uri="{FF2B5EF4-FFF2-40B4-BE49-F238E27FC236}">
                <a16:creationId xmlns:a16="http://schemas.microsoft.com/office/drawing/2014/main" id="{D3E9F4E8-767C-49EC-8FD8-91911B88C678}"/>
              </a:ext>
            </a:extLst>
          </p:cNvPr>
          <p:cNvSpPr txBox="1"/>
          <p:nvPr/>
        </p:nvSpPr>
        <p:spPr>
          <a:xfrm>
            <a:off x="3387155" y="3616255"/>
            <a:ext cx="431331" cy="307777"/>
          </a:xfrm>
          <a:prstGeom prst="rect">
            <a:avLst/>
          </a:prstGeom>
          <a:noFill/>
        </p:spPr>
        <p:txBody>
          <a:bodyPr wrap="square" rtlCol="0">
            <a:spAutoFit/>
          </a:bodyPr>
          <a:lstStyle/>
          <a:p>
            <a:r>
              <a:rPr lang="hu-HU" dirty="0"/>
              <a:t>IDs</a:t>
            </a:r>
            <a:endParaRPr lang="en-US" dirty="0"/>
          </a:p>
        </p:txBody>
      </p:sp>
      <p:sp>
        <p:nvSpPr>
          <p:cNvPr id="10" name="TextBox 9">
            <a:extLst>
              <a:ext uri="{FF2B5EF4-FFF2-40B4-BE49-F238E27FC236}">
                <a16:creationId xmlns:a16="http://schemas.microsoft.com/office/drawing/2014/main" id="{790B17C0-1C41-4788-AA4A-921E0B2B5F92}"/>
              </a:ext>
            </a:extLst>
          </p:cNvPr>
          <p:cNvSpPr txBox="1"/>
          <p:nvPr/>
        </p:nvSpPr>
        <p:spPr>
          <a:xfrm>
            <a:off x="4050791" y="3609541"/>
            <a:ext cx="2199524" cy="307777"/>
          </a:xfrm>
          <a:prstGeom prst="rect">
            <a:avLst/>
          </a:prstGeom>
          <a:noFill/>
        </p:spPr>
        <p:txBody>
          <a:bodyPr wrap="square" rtlCol="0">
            <a:spAutoFit/>
          </a:bodyPr>
          <a:lstStyle/>
          <a:p>
            <a:r>
              <a:rPr lang="hu-HU" dirty="0"/>
              <a:t>classes &amp; pseudo classes</a:t>
            </a:r>
            <a:endParaRPr lang="en-US" dirty="0"/>
          </a:p>
        </p:txBody>
      </p:sp>
      <p:sp>
        <p:nvSpPr>
          <p:cNvPr id="11" name="TextBox 10">
            <a:extLst>
              <a:ext uri="{FF2B5EF4-FFF2-40B4-BE49-F238E27FC236}">
                <a16:creationId xmlns:a16="http://schemas.microsoft.com/office/drawing/2014/main" id="{60D21C46-FB07-4A05-955D-48827BA5BC71}"/>
              </a:ext>
            </a:extLst>
          </p:cNvPr>
          <p:cNvSpPr txBox="1"/>
          <p:nvPr/>
        </p:nvSpPr>
        <p:spPr>
          <a:xfrm>
            <a:off x="6304937" y="3611773"/>
            <a:ext cx="2723534" cy="307777"/>
          </a:xfrm>
          <a:prstGeom prst="rect">
            <a:avLst/>
          </a:prstGeom>
          <a:noFill/>
        </p:spPr>
        <p:txBody>
          <a:bodyPr wrap="square" rtlCol="0">
            <a:spAutoFit/>
          </a:bodyPr>
          <a:lstStyle/>
          <a:p>
            <a:r>
              <a:rPr lang="hu-HU" dirty="0"/>
              <a:t>elements &amp; pseudo elements</a:t>
            </a:r>
            <a:endParaRPr lang="en-US" dirty="0"/>
          </a:p>
        </p:txBody>
      </p:sp>
      <p:cxnSp>
        <p:nvCxnSpPr>
          <p:cNvPr id="12" name="Connector: Curved 11">
            <a:extLst>
              <a:ext uri="{FF2B5EF4-FFF2-40B4-BE49-F238E27FC236}">
                <a16:creationId xmlns:a16="http://schemas.microsoft.com/office/drawing/2014/main" id="{D39A878D-27B0-49E9-8B9A-249DDDAD7789}"/>
              </a:ext>
            </a:extLst>
          </p:cNvPr>
          <p:cNvCxnSpPr>
            <a:cxnSpLocks/>
          </p:cNvCxnSpPr>
          <p:nvPr/>
        </p:nvCxnSpPr>
        <p:spPr>
          <a:xfrm flipV="1">
            <a:off x="2669458" y="3161173"/>
            <a:ext cx="600938" cy="455082"/>
          </a:xfrm>
          <a:prstGeom prst="curvedConnector3">
            <a:avLst>
              <a:gd name="adj1" fmla="val 97857"/>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Connector: Curved 19">
            <a:extLst>
              <a:ext uri="{FF2B5EF4-FFF2-40B4-BE49-F238E27FC236}">
                <a16:creationId xmlns:a16="http://schemas.microsoft.com/office/drawing/2014/main" id="{E01F8D3E-810D-4970-A780-1F9705F0C5E5}"/>
              </a:ext>
            </a:extLst>
          </p:cNvPr>
          <p:cNvCxnSpPr>
            <a:cxnSpLocks/>
          </p:cNvCxnSpPr>
          <p:nvPr/>
        </p:nvCxnSpPr>
        <p:spPr>
          <a:xfrm rot="5400000" flipH="1" flipV="1">
            <a:off x="3598933" y="3197718"/>
            <a:ext cx="488403" cy="415314"/>
          </a:xfrm>
          <a:prstGeom prst="curvedConnector3">
            <a:avLst>
              <a:gd name="adj1" fmla="val 45470"/>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nector: Curved 25">
            <a:extLst>
              <a:ext uri="{FF2B5EF4-FFF2-40B4-BE49-F238E27FC236}">
                <a16:creationId xmlns:a16="http://schemas.microsoft.com/office/drawing/2014/main" id="{17F45ED8-644F-4920-87AE-A549ABDAD540}"/>
              </a:ext>
            </a:extLst>
          </p:cNvPr>
          <p:cNvCxnSpPr>
            <a:cxnSpLocks/>
          </p:cNvCxnSpPr>
          <p:nvPr/>
        </p:nvCxnSpPr>
        <p:spPr>
          <a:xfrm rot="16200000" flipV="1">
            <a:off x="4682367" y="3397598"/>
            <a:ext cx="488402" cy="15553"/>
          </a:xfrm>
          <a:prstGeom prst="curvedConnector3">
            <a:avLst>
              <a:gd name="adj1" fmla="val 50000"/>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Curved 29">
            <a:extLst>
              <a:ext uri="{FF2B5EF4-FFF2-40B4-BE49-F238E27FC236}">
                <a16:creationId xmlns:a16="http://schemas.microsoft.com/office/drawing/2014/main" id="{D4AA7918-4327-4F97-A6AB-4208341A60CE}"/>
              </a:ext>
            </a:extLst>
          </p:cNvPr>
          <p:cNvCxnSpPr>
            <a:cxnSpLocks/>
          </p:cNvCxnSpPr>
          <p:nvPr/>
        </p:nvCxnSpPr>
        <p:spPr>
          <a:xfrm rot="10800000">
            <a:off x="5714740" y="3161173"/>
            <a:ext cx="1713005" cy="455082"/>
          </a:xfrm>
          <a:prstGeom prst="curvedConnector3">
            <a:avLst>
              <a:gd name="adj1" fmla="val 99936"/>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3D7EDE04-8984-4CC2-BFBE-802CD97464F0}"/>
              </a:ext>
            </a:extLst>
          </p:cNvPr>
          <p:cNvSpPr txBox="1"/>
          <p:nvPr/>
        </p:nvSpPr>
        <p:spPr>
          <a:xfrm>
            <a:off x="93629" y="4512935"/>
            <a:ext cx="8232057" cy="261610"/>
          </a:xfrm>
          <a:prstGeom prst="rect">
            <a:avLst/>
          </a:prstGeom>
          <a:noFill/>
        </p:spPr>
        <p:txBody>
          <a:bodyPr wrap="square" rtlCol="0">
            <a:spAutoFit/>
          </a:bodyPr>
          <a:lstStyle/>
          <a:p>
            <a:r>
              <a:rPr lang="hu-HU" sz="1100" dirty="0"/>
              <a:t>* elements with inline stlyes will be the „strongest”, so their specificity vector will be (1, 0, 0, 0)</a:t>
            </a:r>
            <a:endParaRPr lang="en-US" sz="1100" dirty="0"/>
          </a:p>
        </p:txBody>
      </p:sp>
    </p:spTree>
    <p:extLst>
      <p:ext uri="{BB962C8B-B14F-4D97-AF65-F5344CB8AC3E}">
        <p14:creationId xmlns:p14="http://schemas.microsoft.com/office/powerpoint/2010/main" val="175038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a:t>CSS specificity</a:t>
            </a:r>
          </a:p>
        </p:txBody>
      </p:sp>
      <p:pic>
        <p:nvPicPr>
          <p:cNvPr id="7" name="Content Placeholder 6">
            <a:extLst>
              <a:ext uri="{FF2B5EF4-FFF2-40B4-BE49-F238E27FC236}">
                <a16:creationId xmlns:a16="http://schemas.microsoft.com/office/drawing/2014/main" id="{DC2139C6-AF15-4D53-8651-4F47D4A4F339}"/>
              </a:ext>
            </a:extLst>
          </p:cNvPr>
          <p:cNvPicPr>
            <a:picLocks noGrp="1" noChangeAspect="1"/>
          </p:cNvPicPr>
          <p:nvPr>
            <p:ph idx="1"/>
          </p:nvPr>
        </p:nvPicPr>
        <p:blipFill rotWithShape="1">
          <a:blip r:embed="rId3"/>
          <a:srcRect l="57409" t="15488" r="28442" b="64704"/>
          <a:stretch/>
        </p:blipFill>
        <p:spPr>
          <a:xfrm>
            <a:off x="1076879" y="1195541"/>
            <a:ext cx="6990241" cy="2752418"/>
          </a:xfrm>
          <a:prstGeom prst="rect">
            <a:avLst/>
          </a:prstGeom>
          <a:ln>
            <a:noFill/>
          </a:ln>
          <a:effectLst>
            <a:outerShdw blurRad="190500" algn="tl" rotWithShape="0">
              <a:srgbClr val="000000">
                <a:alpha val="70000"/>
              </a:srgbClr>
            </a:outerShdw>
          </a:effectLst>
        </p:spPr>
      </p:pic>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2680668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a:t>Why CSS?</a:t>
            </a:r>
            <a:endParaRPr lang="en-US" dirty="0"/>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hu-HU" dirty="0">
                <a:cs typeface="Trebuchet MS"/>
              </a:rPr>
              <a:t>Allows you to separate the styles of the webpage from the markup</a:t>
            </a:r>
          </a:p>
          <a:p>
            <a:pPr marL="214313" indent="-214313">
              <a:lnSpc>
                <a:spcPct val="130000"/>
              </a:lnSpc>
              <a:buClr>
                <a:schemeClr val="accent2"/>
              </a:buClr>
              <a:buFont typeface="Arial"/>
              <a:buChar char="•"/>
            </a:pPr>
            <a:r>
              <a:rPr lang="hu-HU" dirty="0">
                <a:cs typeface="Trebuchet MS"/>
              </a:rPr>
              <a:t>Easier to load pages</a:t>
            </a:r>
          </a:p>
          <a:p>
            <a:pPr marL="214313" indent="-214313">
              <a:lnSpc>
                <a:spcPct val="130000"/>
              </a:lnSpc>
              <a:buClr>
                <a:schemeClr val="accent2"/>
              </a:buClr>
              <a:buFont typeface="Arial"/>
              <a:buChar char="•"/>
            </a:pPr>
            <a:r>
              <a:rPr lang="hu-HU" dirty="0">
                <a:cs typeface="Trebuchet MS"/>
              </a:rPr>
              <a:t>Standardized, works well in all modern browsers*</a:t>
            </a:r>
          </a:p>
          <a:p>
            <a:pPr marL="214313" indent="-214313">
              <a:lnSpc>
                <a:spcPct val="130000"/>
              </a:lnSpc>
              <a:buClr>
                <a:schemeClr val="accent2"/>
              </a:buClr>
              <a:buFont typeface="Arial"/>
              <a:buChar char="•"/>
            </a:pPr>
            <a:r>
              <a:rPr lang="hu-HU" dirty="0">
                <a:cs typeface="Trebuchet MS"/>
              </a:rPr>
              <a:t>The same content can be styled differently</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169377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7F1C30-6C8C-4279-A1BB-B1C8FF33A26A}"/>
              </a:ext>
            </a:extLst>
          </p:cNvPr>
          <p:cNvSpPr>
            <a:spLocks noGrp="1"/>
          </p:cNvSpPr>
          <p:nvPr>
            <p:ph type="body" sz="quarter" idx="10"/>
          </p:nvPr>
        </p:nvSpPr>
        <p:spPr/>
        <p:txBody>
          <a:bodyPr/>
          <a:lstStyle/>
          <a:p>
            <a:r>
              <a:rPr lang="hu-HU" dirty="0"/>
              <a:t>Why CSS?*</a:t>
            </a:r>
            <a:endParaRPr lang="en-US" dirty="0"/>
          </a:p>
        </p:txBody>
      </p:sp>
      <p:pic>
        <p:nvPicPr>
          <p:cNvPr id="4" name="Content Placeholder 3">
            <a:extLst>
              <a:ext uri="{FF2B5EF4-FFF2-40B4-BE49-F238E27FC236}">
                <a16:creationId xmlns:a16="http://schemas.microsoft.com/office/drawing/2014/main" id="{FEFC8A96-ECA5-455D-A07E-3279E30669C8}"/>
              </a:ext>
            </a:extLst>
          </p:cNvPr>
          <p:cNvPicPr>
            <a:picLocks noGrp="1" noChangeAspect="1"/>
          </p:cNvPicPr>
          <p:nvPr>
            <p:ph idx="1"/>
          </p:nvPr>
        </p:nvPicPr>
        <p:blipFill>
          <a:blip r:embed="rId2"/>
          <a:stretch>
            <a:fillRect/>
          </a:stretch>
        </p:blipFill>
        <p:spPr>
          <a:xfrm>
            <a:off x="1453462" y="1034836"/>
            <a:ext cx="6237075" cy="3073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10417096-0A44-408A-AD70-37961CF071E0}"/>
              </a:ext>
            </a:extLst>
          </p:cNvPr>
          <p:cNvSpPr txBox="1"/>
          <p:nvPr/>
        </p:nvSpPr>
        <p:spPr>
          <a:xfrm>
            <a:off x="228599" y="4388614"/>
            <a:ext cx="1932039" cy="307777"/>
          </a:xfrm>
          <a:prstGeom prst="rect">
            <a:avLst/>
          </a:prstGeom>
          <a:noFill/>
        </p:spPr>
        <p:txBody>
          <a:bodyPr wrap="square" rtlCol="0">
            <a:spAutoFit/>
          </a:bodyPr>
          <a:lstStyle/>
          <a:p>
            <a:r>
              <a:rPr lang="en-US" dirty="0">
                <a:hlinkClick r:id="rId3"/>
              </a:rPr>
              <a:t>https://caniuse.com</a:t>
            </a:r>
            <a:endParaRPr lang="en-US" dirty="0"/>
          </a:p>
        </p:txBody>
      </p:sp>
    </p:spTree>
    <p:extLst>
      <p:ext uri="{BB962C8B-B14F-4D97-AF65-F5344CB8AC3E}">
        <p14:creationId xmlns:p14="http://schemas.microsoft.com/office/powerpoint/2010/main" val="509190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3"/>
          </p:nvPr>
        </p:nvSpPr>
        <p:spPr>
          <a:xfrm>
            <a:off x="872404" y="3947727"/>
            <a:ext cx="3497881" cy="647100"/>
          </a:xfrm>
        </p:spPr>
        <p:txBody>
          <a:bodyPr/>
          <a:lstStyle/>
          <a:p>
            <a:r>
              <a:rPr lang="hu-HU" dirty="0"/>
              <a:t>Box model</a:t>
            </a:r>
            <a:endParaRPr lang="en-US" dirty="0"/>
          </a:p>
        </p:txBody>
      </p:sp>
      <p:sp>
        <p:nvSpPr>
          <p:cNvPr id="13" name="Text Placeholder 12"/>
          <p:cNvSpPr>
            <a:spLocks noGrp="1"/>
          </p:cNvSpPr>
          <p:nvPr>
            <p:ph type="body" sz="quarter" idx="4294967295"/>
          </p:nvPr>
        </p:nvSpPr>
        <p:spPr>
          <a:xfrm>
            <a:off x="0" y="0"/>
            <a:ext cx="9144000" cy="700088"/>
          </a:xfrm>
          <a:prstGeom prst="rect">
            <a:avLst/>
          </a:prstGeom>
        </p:spPr>
        <p:txBody>
          <a:bodyPr/>
          <a:lstStyle/>
          <a:p>
            <a:r>
              <a:rPr lang="hu-HU"/>
              <a:t>AGENDA</a:t>
            </a:r>
            <a:endParaRPr lang="en-US"/>
          </a:p>
        </p:txBody>
      </p:sp>
    </p:spTree>
    <p:extLst>
      <p:ext uri="{BB962C8B-B14F-4D97-AF65-F5344CB8AC3E}">
        <p14:creationId xmlns:p14="http://schemas.microsoft.com/office/powerpoint/2010/main" val="2970693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vert="horz" lIns="68580" tIns="34290" rIns="68580" bIns="34290" rtlCol="0" anchor="t">
            <a:noAutofit/>
          </a:bodyPr>
          <a:lstStyle/>
          <a:p>
            <a:pPr marL="229870" indent="-229870"/>
            <a:r>
              <a:rPr lang="en-US" sz="1400" dirty="0"/>
              <a:t>The </a:t>
            </a:r>
            <a:r>
              <a:rPr lang="en-US" sz="1400" b="1" dirty="0"/>
              <a:t>box model</a:t>
            </a:r>
            <a:r>
              <a:rPr lang="en-US" sz="1400" dirty="0"/>
              <a:t> is the specification that defines how a </a:t>
            </a:r>
            <a:r>
              <a:rPr lang="en-US" sz="1400" b="1" dirty="0"/>
              <a:t>box</a:t>
            </a:r>
            <a:r>
              <a:rPr lang="en-US" sz="1400" dirty="0"/>
              <a:t> and its attributes relate to each other.</a:t>
            </a:r>
            <a:br>
              <a:rPr lang="en-US" sz="1400" dirty="0">
                <a:ea typeface="+mn-lt"/>
                <a:cs typeface="+mn-lt"/>
              </a:rPr>
            </a:br>
            <a:endParaRPr lang="en-US" sz="1400" dirty="0"/>
          </a:p>
          <a:p>
            <a:pPr marL="229870" indent="-229870"/>
            <a:r>
              <a:rPr lang="hu-HU" sz="1400" dirty="0" err="1"/>
              <a:t>Consists</a:t>
            </a:r>
            <a:r>
              <a:rPr lang="hu-HU" sz="1400" dirty="0"/>
              <a:t> of:</a:t>
            </a:r>
          </a:p>
          <a:p>
            <a:pPr marL="556895" lvl="1" indent="-213995">
              <a:buClr>
                <a:schemeClr val="tx1"/>
              </a:buClr>
            </a:pPr>
            <a:r>
              <a:rPr lang="hu-HU" sz="1600" dirty="0">
                <a:solidFill>
                  <a:srgbClr val="FF0000"/>
                </a:solidFill>
                <a:latin typeface="Consolas" panose="020B0609020204030204" pitchFamily="49" charset="0"/>
              </a:rPr>
              <a:t>margin</a:t>
            </a:r>
          </a:p>
          <a:p>
            <a:pPr marL="556895" lvl="1" indent="-213995">
              <a:buClr>
                <a:schemeClr val="tx1"/>
              </a:buClr>
            </a:pPr>
            <a:r>
              <a:rPr lang="hu-HU" sz="1600" dirty="0">
                <a:solidFill>
                  <a:srgbClr val="FF0000"/>
                </a:solidFill>
                <a:latin typeface="Consolas" panose="020B0609020204030204" pitchFamily="49" charset="0"/>
              </a:rPr>
              <a:t>border</a:t>
            </a:r>
          </a:p>
          <a:p>
            <a:pPr marL="556895" lvl="1" indent="-213995">
              <a:buClr>
                <a:schemeClr val="tx1"/>
              </a:buClr>
            </a:pPr>
            <a:r>
              <a:rPr lang="hu-HU" sz="1600" dirty="0">
                <a:solidFill>
                  <a:srgbClr val="FF0000"/>
                </a:solidFill>
                <a:latin typeface="Consolas" panose="020B0609020204030204" pitchFamily="49" charset="0"/>
              </a:rPr>
              <a:t>padding</a:t>
            </a:r>
          </a:p>
          <a:p>
            <a:pPr marL="556895" lvl="1" indent="-213995">
              <a:buClr>
                <a:schemeClr val="tx1"/>
              </a:buClr>
            </a:pPr>
            <a:r>
              <a:rPr lang="hu-HU" sz="1600" dirty="0">
                <a:solidFill>
                  <a:srgbClr val="FF0000"/>
                </a:solidFill>
                <a:latin typeface="Consolas" panose="020B0609020204030204" pitchFamily="49" charset="0"/>
              </a:rPr>
              <a:t>width</a:t>
            </a:r>
            <a:r>
              <a:rPr lang="hu-HU" sz="1600" dirty="0"/>
              <a:t>, </a:t>
            </a:r>
            <a:r>
              <a:rPr lang="hu-HU" sz="1600" dirty="0">
                <a:solidFill>
                  <a:srgbClr val="FF0000"/>
                </a:solidFill>
                <a:latin typeface="Consolas" panose="020B0609020204030204" pitchFamily="49" charset="0"/>
              </a:rPr>
              <a:t>height</a:t>
            </a:r>
          </a:p>
          <a:p>
            <a:pPr marL="342900" lvl="1" indent="0">
              <a:buClr>
                <a:schemeClr val="tx1"/>
              </a:buClr>
              <a:buNone/>
            </a:pPr>
            <a:r>
              <a:rPr lang="hu-HU" sz="900" dirty="0">
                <a:solidFill>
                  <a:srgbClr val="FF0000"/>
                </a:solidFill>
                <a:latin typeface="Consolas" panose="020B0609020204030204" pitchFamily="49" charset="0"/>
              </a:rPr>
              <a:t> </a:t>
            </a:r>
            <a:endParaRPr lang="hu-HU" sz="1400" dirty="0">
              <a:solidFill>
                <a:srgbClr val="FF0000"/>
              </a:solidFill>
              <a:latin typeface="Consolas" panose="020B0609020204030204" pitchFamily="49" charset="0"/>
            </a:endParaRPr>
          </a:p>
          <a:p>
            <a:pPr marL="129984" indent="-213995"/>
            <a:r>
              <a:rPr lang="hu-HU" sz="1400" dirty="0">
                <a:latin typeface="Consolas" panose="020B0609020204030204" pitchFamily="49" charset="0"/>
              </a:rPr>
              <a:t>By default, padding and border are added to the content's width/height, not included in it.</a:t>
            </a:r>
          </a:p>
          <a:p>
            <a:pPr marL="129984" indent="-213995">
              <a:buClr>
                <a:schemeClr val="tx1"/>
              </a:buClr>
            </a:pPr>
            <a:endParaRPr lang="hu-HU" sz="1400" dirty="0" err="1">
              <a:solidFill>
                <a:srgbClr val="FF0000"/>
              </a:solidFill>
              <a:latin typeface="Consolas" panose="020B0609020204030204" pitchFamily="49" charset="0"/>
            </a:endParaRPr>
          </a:p>
        </p:txBody>
      </p:sp>
      <p:sp>
        <p:nvSpPr>
          <p:cNvPr id="9" name="Text Placeholder 8"/>
          <p:cNvSpPr>
            <a:spLocks noGrp="1"/>
          </p:cNvSpPr>
          <p:nvPr>
            <p:ph type="body" sz="quarter" idx="10"/>
          </p:nvPr>
        </p:nvSpPr>
        <p:spPr/>
        <p:txBody>
          <a:bodyPr/>
          <a:lstStyle/>
          <a:p>
            <a:r>
              <a:rPr lang="hu-HU" err="1"/>
              <a:t>Understanding</a:t>
            </a:r>
            <a:r>
              <a:rPr lang="hu-HU"/>
              <a:t> </a:t>
            </a:r>
            <a:r>
              <a:rPr lang="hu-HU" err="1"/>
              <a:t>box</a:t>
            </a:r>
            <a:r>
              <a:rPr lang="hu-HU"/>
              <a:t> </a:t>
            </a:r>
            <a:r>
              <a:rPr lang="hu-HU" err="1"/>
              <a:t>model</a:t>
            </a:r>
            <a:endParaRPr lang="en-US"/>
          </a:p>
        </p:txBody>
      </p:sp>
      <p:sp>
        <p:nvSpPr>
          <p:cNvPr id="2" name="TextBox 1"/>
          <p:cNvSpPr txBox="1"/>
          <p:nvPr/>
        </p:nvSpPr>
        <p:spPr>
          <a:xfrm>
            <a:off x="7306656" y="4463178"/>
            <a:ext cx="1649338" cy="307777"/>
          </a:xfrm>
          <a:prstGeom prst="rect">
            <a:avLst/>
          </a:prstGeom>
          <a:noFill/>
        </p:spPr>
        <p:txBody>
          <a:bodyPr wrap="square" rtlCol="0">
            <a:spAutoFit/>
          </a:bodyPr>
          <a:lstStyle/>
          <a:p>
            <a:r>
              <a:rPr lang="hu-HU" dirty="0">
                <a:hlinkClick r:id="rId3"/>
              </a:rPr>
              <a:t>The Box Model</a:t>
            </a:r>
            <a:endParaRPr lang="en-US" dirty="0"/>
          </a:p>
        </p:txBody>
      </p:sp>
      <p:pic>
        <p:nvPicPr>
          <p:cNvPr id="11" name="Picture 10">
            <a:extLst>
              <a:ext uri="{FF2B5EF4-FFF2-40B4-BE49-F238E27FC236}">
                <a16:creationId xmlns:a16="http://schemas.microsoft.com/office/drawing/2014/main" id="{4E298050-75D2-41C2-82B6-58CCFECEE231}"/>
              </a:ext>
            </a:extLst>
          </p:cNvPr>
          <p:cNvPicPr>
            <a:picLocks noChangeAspect="1"/>
          </p:cNvPicPr>
          <p:nvPr/>
        </p:nvPicPr>
        <p:blipFill>
          <a:blip r:embed="rId4"/>
          <a:stretch>
            <a:fillRect/>
          </a:stretch>
        </p:blipFill>
        <p:spPr>
          <a:xfrm>
            <a:off x="4572000" y="1169834"/>
            <a:ext cx="4315968" cy="3203408"/>
          </a:xfrm>
          <a:prstGeom prst="rect">
            <a:avLst/>
          </a:prstGeom>
        </p:spPr>
      </p:pic>
      <p:sp>
        <p:nvSpPr>
          <p:cNvPr id="12" name="Rectangle 11">
            <a:extLst>
              <a:ext uri="{FF2B5EF4-FFF2-40B4-BE49-F238E27FC236}">
                <a16:creationId xmlns:a16="http://schemas.microsoft.com/office/drawing/2014/main" id="{121C42A7-D394-4BEB-ABF5-A32124C021E6}"/>
              </a:ext>
            </a:extLst>
          </p:cNvPr>
          <p:cNvSpPr/>
          <p:nvPr/>
        </p:nvSpPr>
        <p:spPr>
          <a:xfrm>
            <a:off x="4586748" y="1209368"/>
            <a:ext cx="4255880" cy="3141752"/>
          </a:xfrm>
          <a:prstGeom prst="rect">
            <a:avLst/>
          </a:prstGeom>
          <a:noFill/>
          <a:ln>
            <a:solidFill>
              <a:schemeClr val="accent1">
                <a:lumMod val="10000"/>
              </a:schemeClr>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02AD53-2EB8-4AB4-AB28-4E6BA8D9A875}"/>
              </a:ext>
            </a:extLst>
          </p:cNvPr>
          <p:cNvSpPr/>
          <p:nvPr/>
        </p:nvSpPr>
        <p:spPr>
          <a:xfrm>
            <a:off x="5604388" y="2160638"/>
            <a:ext cx="2204884" cy="1238865"/>
          </a:xfrm>
          <a:prstGeom prst="rect">
            <a:avLst/>
          </a:prstGeom>
          <a:noFill/>
          <a:ln>
            <a:solidFill>
              <a:schemeClr val="accent1">
                <a:lumMod val="10000"/>
              </a:schemeClr>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55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err="1"/>
              <a:t>Box</a:t>
            </a:r>
            <a:r>
              <a:rPr lang="hu-HU"/>
              <a:t> </a:t>
            </a:r>
            <a:r>
              <a:rPr lang="hu-HU" err="1"/>
              <a:t>model</a:t>
            </a:r>
            <a:r>
              <a:rPr lang="hu-HU"/>
              <a:t> </a:t>
            </a:r>
            <a:r>
              <a:rPr lang="hu-HU" err="1"/>
              <a:t>in</a:t>
            </a:r>
            <a:r>
              <a:rPr lang="hu-HU"/>
              <a:t> </a:t>
            </a:r>
            <a:r>
              <a:rPr lang="hu-HU" err="1"/>
              <a:t>action</a:t>
            </a:r>
            <a:endParaRPr lang="en-US"/>
          </a:p>
        </p:txBody>
      </p:sp>
      <p:sp>
        <p:nvSpPr>
          <p:cNvPr id="2" name="Picture Placeholder 1"/>
          <p:cNvSpPr>
            <a:spLocks noGrp="1"/>
          </p:cNvSpPr>
          <p:nvPr>
            <p:ph type="pic" sz="quarter" idx="11"/>
          </p:nvPr>
        </p:nvSpPr>
        <p:spPr/>
      </p:sp>
      <p:pic>
        <p:nvPicPr>
          <p:cNvPr id="4" name="Picture 3"/>
          <p:cNvPicPr>
            <a:picLocks noChangeAspect="1"/>
          </p:cNvPicPr>
          <p:nvPr/>
        </p:nvPicPr>
        <p:blipFill>
          <a:blip r:embed="rId2"/>
          <a:stretch>
            <a:fillRect/>
          </a:stretch>
        </p:blipFill>
        <p:spPr>
          <a:xfrm>
            <a:off x="4700016" y="822960"/>
            <a:ext cx="4216718" cy="3927158"/>
          </a:xfrm>
          <a:prstGeom prst="rect">
            <a:avLst/>
          </a:prstGeom>
        </p:spPr>
      </p:pic>
      <p:sp>
        <p:nvSpPr>
          <p:cNvPr id="3" name="Rectangle 2">
            <a:extLst>
              <a:ext uri="{FF2B5EF4-FFF2-40B4-BE49-F238E27FC236}">
                <a16:creationId xmlns:a16="http://schemas.microsoft.com/office/drawing/2014/main" id="{A74FCD66-F9F9-47B4-AACB-4382D999D6E2}"/>
              </a:ext>
            </a:extLst>
          </p:cNvPr>
          <p:cNvSpPr/>
          <p:nvPr/>
        </p:nvSpPr>
        <p:spPr>
          <a:xfrm>
            <a:off x="1546760" y="2288967"/>
            <a:ext cx="1433945" cy="817913"/>
          </a:xfrm>
          <a:prstGeom prst="rect">
            <a:avLst/>
          </a:prstGeom>
          <a:solidFill>
            <a:schemeClr val="accent2"/>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028A513-4C84-4EA8-8307-9699C11CEA91}"/>
              </a:ext>
            </a:extLst>
          </p:cNvPr>
          <p:cNvSpPr/>
          <p:nvPr/>
        </p:nvSpPr>
        <p:spPr>
          <a:xfrm>
            <a:off x="3009340" y="2288966"/>
            <a:ext cx="728848" cy="817913"/>
          </a:xfrm>
          <a:prstGeom prst="rect">
            <a:avLst/>
          </a:prstGeom>
          <a:solidFill>
            <a:srgbClr val="F9CC9D"/>
          </a:solidFill>
          <a:ln>
            <a:solidFill>
              <a:srgbClr val="F9CC9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E2E42A1-0BBD-4A2A-B4CB-324772A2DB6D}"/>
              </a:ext>
            </a:extLst>
          </p:cNvPr>
          <p:cNvSpPr/>
          <p:nvPr/>
        </p:nvSpPr>
        <p:spPr>
          <a:xfrm>
            <a:off x="1546758" y="1435235"/>
            <a:ext cx="1433945" cy="817913"/>
          </a:xfrm>
          <a:prstGeom prst="rect">
            <a:avLst/>
          </a:prstGeom>
          <a:solidFill>
            <a:srgbClr val="F9CC9D"/>
          </a:solidFill>
          <a:ln>
            <a:solidFill>
              <a:srgbClr val="F9CC9D"/>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A724C621-60ED-4F07-A96D-46CE2593536F}"/>
              </a:ext>
            </a:extLst>
          </p:cNvPr>
          <p:cNvSpPr/>
          <p:nvPr/>
        </p:nvSpPr>
        <p:spPr>
          <a:xfrm>
            <a:off x="796647" y="2288966"/>
            <a:ext cx="728848" cy="817913"/>
          </a:xfrm>
          <a:prstGeom prst="rect">
            <a:avLst/>
          </a:prstGeom>
          <a:solidFill>
            <a:srgbClr val="F9CC9D"/>
          </a:solidFill>
          <a:ln>
            <a:solidFill>
              <a:srgbClr val="F9CC9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ED595B1-9D12-4FDF-95AF-B02446DE85AD}"/>
              </a:ext>
            </a:extLst>
          </p:cNvPr>
          <p:cNvSpPr/>
          <p:nvPr/>
        </p:nvSpPr>
        <p:spPr>
          <a:xfrm>
            <a:off x="1546758" y="3135323"/>
            <a:ext cx="1433945" cy="817913"/>
          </a:xfrm>
          <a:prstGeom prst="rect">
            <a:avLst/>
          </a:prstGeom>
          <a:solidFill>
            <a:srgbClr val="F9CC9D"/>
          </a:solidFill>
          <a:ln>
            <a:solidFill>
              <a:srgbClr val="F9CC9D"/>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rgbClr val="F9CC9D"/>
              </a:solidFill>
            </a:endParaRPr>
          </a:p>
        </p:txBody>
      </p:sp>
      <p:sp>
        <p:nvSpPr>
          <p:cNvPr id="6" name="TextBox 5">
            <a:extLst>
              <a:ext uri="{FF2B5EF4-FFF2-40B4-BE49-F238E27FC236}">
                <a16:creationId xmlns:a16="http://schemas.microsoft.com/office/drawing/2014/main" id="{41C949B7-D619-40A0-A2CA-67C136D2ED64}"/>
              </a:ext>
            </a:extLst>
          </p:cNvPr>
          <p:cNvSpPr txBox="1"/>
          <p:nvPr/>
        </p:nvSpPr>
        <p:spPr>
          <a:xfrm>
            <a:off x="1733028" y="2406655"/>
            <a:ext cx="1025013" cy="523220"/>
          </a:xfrm>
          <a:prstGeom prst="rect">
            <a:avLst/>
          </a:prstGeom>
          <a:noFill/>
        </p:spPr>
        <p:txBody>
          <a:bodyPr wrap="square" rtlCol="0">
            <a:spAutoFit/>
          </a:bodyPr>
          <a:lstStyle/>
          <a:p>
            <a:r>
              <a:rPr lang="hu-HU" sz="2800" dirty="0">
                <a:solidFill>
                  <a:schemeClr val="bg1"/>
                </a:solidFill>
              </a:rPr>
              <a:t>.box</a:t>
            </a:r>
            <a:endParaRPr lang="en-US" sz="2800" dirty="0">
              <a:solidFill>
                <a:schemeClr val="bg1"/>
              </a:solidFill>
            </a:endParaRPr>
          </a:p>
        </p:txBody>
      </p:sp>
    </p:spTree>
    <p:extLst>
      <p:ext uri="{BB962C8B-B14F-4D97-AF65-F5344CB8AC3E}">
        <p14:creationId xmlns:p14="http://schemas.microsoft.com/office/powerpoint/2010/main" val="293215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C86566-C2A1-447F-8006-430EB1D6B35A}"/>
              </a:ext>
            </a:extLst>
          </p:cNvPr>
          <p:cNvSpPr>
            <a:spLocks noGrp="1"/>
          </p:cNvSpPr>
          <p:nvPr>
            <p:ph type="body" sz="quarter" idx="10"/>
          </p:nvPr>
        </p:nvSpPr>
        <p:spPr>
          <a:xfrm>
            <a:off x="0" y="0"/>
            <a:ext cx="9144000" cy="699516"/>
          </a:xfrm>
        </p:spPr>
        <p:txBody>
          <a:bodyPr/>
          <a:lstStyle/>
          <a:p>
            <a:r>
              <a:rPr lang="en-US" dirty="0"/>
              <a:t>What is the reason of this bug?</a:t>
            </a:r>
          </a:p>
        </p:txBody>
      </p:sp>
      <p:pic>
        <p:nvPicPr>
          <p:cNvPr id="4" name="Picture 4" descr="A screenshot of a cell phone&#10;&#10;Description generated with very high confidence">
            <a:extLst>
              <a:ext uri="{FF2B5EF4-FFF2-40B4-BE49-F238E27FC236}">
                <a16:creationId xmlns:a16="http://schemas.microsoft.com/office/drawing/2014/main" id="{69C73F93-27F2-48CF-A0B2-66D6EB26206D}"/>
              </a:ext>
            </a:extLst>
          </p:cNvPr>
          <p:cNvPicPr>
            <a:picLocks noGrp="1" noChangeAspect="1"/>
          </p:cNvPicPr>
          <p:nvPr>
            <p:ph idx="1"/>
          </p:nvPr>
        </p:nvPicPr>
        <p:blipFill>
          <a:blip r:embed="rId2"/>
          <a:stretch>
            <a:fillRect/>
          </a:stretch>
        </p:blipFill>
        <p:spPr>
          <a:xfrm>
            <a:off x="632259" y="1116610"/>
            <a:ext cx="2969962" cy="3382963"/>
          </a:xfrm>
          <a:prstGeom prst="rect">
            <a:avLst/>
          </a:prstGeom>
        </p:spPr>
      </p:pic>
      <p:sp>
        <p:nvSpPr>
          <p:cNvPr id="6" name="TextBox 5">
            <a:extLst>
              <a:ext uri="{FF2B5EF4-FFF2-40B4-BE49-F238E27FC236}">
                <a16:creationId xmlns:a16="http://schemas.microsoft.com/office/drawing/2014/main" id="{C307355D-9D92-43E9-9974-D60636DB223A}"/>
              </a:ext>
            </a:extLst>
          </p:cNvPr>
          <p:cNvSpPr txBox="1"/>
          <p:nvPr/>
        </p:nvSpPr>
        <p:spPr>
          <a:xfrm>
            <a:off x="4572000" y="1008984"/>
            <a:ext cx="4173794" cy="32932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A52A2A"/>
                </a:solidFill>
                <a:latin typeface="Consolas" panose="020B0609020204030204" pitchFamily="49" charset="0"/>
              </a:rPr>
              <a:t>.container </a:t>
            </a:r>
            <a:r>
              <a:rPr lang="en-US" sz="1600" dirty="0"/>
              <a:t>{</a:t>
            </a:r>
          </a:p>
          <a:p>
            <a:r>
              <a:rPr lang="en-US" sz="1600" dirty="0"/>
              <a:t>    </a:t>
            </a:r>
            <a:r>
              <a:rPr lang="en-US" sz="1600" dirty="0">
                <a:solidFill>
                  <a:srgbClr val="FF0000"/>
                </a:solidFill>
                <a:latin typeface="Consolas" panose="020B0609020204030204" pitchFamily="49" charset="0"/>
              </a:rPr>
              <a:t>width: </a:t>
            </a:r>
            <a:r>
              <a:rPr lang="en-US" sz="1600" dirty="0">
                <a:solidFill>
                  <a:srgbClr val="0000CD"/>
                </a:solidFill>
                <a:latin typeface="Consolas" panose="020B0609020204030204" pitchFamily="49" charset="0"/>
              </a:rPr>
              <a:t>100%;</a:t>
            </a:r>
          </a:p>
          <a:p>
            <a:r>
              <a:rPr lang="en-US" sz="1600" dirty="0"/>
              <a:t>    </a:t>
            </a:r>
            <a:r>
              <a:rPr lang="en-US" sz="1600" dirty="0">
                <a:solidFill>
                  <a:srgbClr val="FF0000"/>
                </a:solidFill>
                <a:latin typeface="Consolas" panose="020B0609020204030204" pitchFamily="49" charset="0"/>
              </a:rPr>
              <a:t>padding: </a:t>
            </a:r>
            <a:r>
              <a:rPr lang="en-US" sz="1600" dirty="0">
                <a:solidFill>
                  <a:srgbClr val="0000CD"/>
                </a:solidFill>
                <a:latin typeface="Consolas" panose="020B0609020204030204" pitchFamily="49" charset="0"/>
              </a:rPr>
              <a:t>6px;</a:t>
            </a:r>
          </a:p>
          <a:p>
            <a:r>
              <a:rPr lang="en-US" sz="1600" dirty="0"/>
              <a:t>}</a:t>
            </a:r>
          </a:p>
          <a:p>
            <a:endParaRPr lang="en-US" sz="1600" dirty="0"/>
          </a:p>
          <a:p>
            <a:r>
              <a:rPr lang="en-US" sz="1600" dirty="0" err="1">
                <a:solidFill>
                  <a:srgbClr val="A52A2A"/>
                </a:solidFill>
                <a:latin typeface="Consolas" panose="020B0609020204030204" pitchFamily="49" charset="0"/>
              </a:rPr>
              <a:t>img</a:t>
            </a:r>
            <a:r>
              <a:rPr lang="en-US" sz="1600" dirty="0"/>
              <a:t> {</a:t>
            </a:r>
          </a:p>
          <a:p>
            <a:r>
              <a:rPr lang="en-US" sz="1600" dirty="0"/>
              <a:t>    </a:t>
            </a:r>
            <a:r>
              <a:rPr lang="en-US" sz="1600" dirty="0">
                <a:solidFill>
                  <a:srgbClr val="FF0000"/>
                </a:solidFill>
                <a:latin typeface="Consolas" panose="020B0609020204030204" pitchFamily="49" charset="0"/>
              </a:rPr>
              <a:t>max-width: </a:t>
            </a:r>
            <a:r>
              <a:rPr lang="en-US" sz="1600" dirty="0">
                <a:solidFill>
                  <a:srgbClr val="0000CD"/>
                </a:solidFill>
                <a:latin typeface="Consolas" panose="020B0609020204030204" pitchFamily="49" charset="0"/>
              </a:rPr>
              <a:t>72px;</a:t>
            </a:r>
          </a:p>
          <a:p>
            <a:r>
              <a:rPr lang="en-US" sz="1600" dirty="0"/>
              <a:t>}</a:t>
            </a:r>
          </a:p>
          <a:p>
            <a:endParaRPr lang="en-US" sz="1600" dirty="0"/>
          </a:p>
          <a:p>
            <a:r>
              <a:rPr lang="en-US" sz="1600" dirty="0">
                <a:solidFill>
                  <a:srgbClr val="A52A2A"/>
                </a:solidFill>
                <a:latin typeface="Consolas" panose="020B0609020204030204" pitchFamily="49" charset="0"/>
              </a:rPr>
              <a:t>.details-box </a:t>
            </a:r>
            <a:r>
              <a:rPr lang="en-US" sz="1600" dirty="0"/>
              <a:t>{</a:t>
            </a:r>
          </a:p>
          <a:p>
            <a:r>
              <a:rPr lang="en-US" sz="1600" dirty="0"/>
              <a:t>    </a:t>
            </a:r>
            <a:r>
              <a:rPr lang="en-US" sz="1600" dirty="0">
                <a:solidFill>
                  <a:srgbClr val="FF0000"/>
                </a:solidFill>
                <a:latin typeface="Consolas" panose="020B0609020204030204" pitchFamily="49" charset="0"/>
              </a:rPr>
              <a:t>max-width: </a:t>
            </a:r>
            <a:r>
              <a:rPr lang="en-US" sz="1600" dirty="0" err="1">
                <a:solidFill>
                  <a:srgbClr val="0000CD"/>
                </a:solidFill>
                <a:latin typeface="Consolas" panose="020B0609020204030204" pitchFamily="49" charset="0"/>
              </a:rPr>
              <a:t>calc</a:t>
            </a:r>
            <a:r>
              <a:rPr lang="en-US" sz="1600" dirty="0">
                <a:solidFill>
                  <a:srgbClr val="0000CD"/>
                </a:solidFill>
                <a:latin typeface="Consolas" panose="020B0609020204030204" pitchFamily="49" charset="0"/>
              </a:rPr>
              <a:t>(100% - 72px);</a:t>
            </a:r>
          </a:p>
          <a:p>
            <a:r>
              <a:rPr lang="en-US" sz="1600" dirty="0"/>
              <a:t>    </a:t>
            </a:r>
            <a:r>
              <a:rPr lang="en-US" sz="1600" dirty="0">
                <a:solidFill>
                  <a:srgbClr val="FF0000"/>
                </a:solidFill>
                <a:latin typeface="Consolas" panose="020B0609020204030204" pitchFamily="49" charset="0"/>
              </a:rPr>
              <a:t>padding-left: </a:t>
            </a:r>
            <a:r>
              <a:rPr lang="en-US" sz="1600" dirty="0">
                <a:solidFill>
                  <a:srgbClr val="0000CD"/>
                </a:solidFill>
                <a:latin typeface="Consolas" panose="020B0609020204030204" pitchFamily="49" charset="0"/>
              </a:rPr>
              <a:t>10px;</a:t>
            </a:r>
          </a:p>
          <a:p>
            <a:r>
              <a:rPr lang="en-US" sz="1600" dirty="0"/>
              <a:t>}</a:t>
            </a:r>
          </a:p>
        </p:txBody>
      </p:sp>
      <p:sp>
        <p:nvSpPr>
          <p:cNvPr id="2" name="Rectangle 1">
            <a:extLst>
              <a:ext uri="{FF2B5EF4-FFF2-40B4-BE49-F238E27FC236}">
                <a16:creationId xmlns:a16="http://schemas.microsoft.com/office/drawing/2014/main" id="{8661C9C1-F0FD-4019-84AA-82E1211A8DA5}"/>
              </a:ext>
            </a:extLst>
          </p:cNvPr>
          <p:cNvSpPr/>
          <p:nvPr/>
        </p:nvSpPr>
        <p:spPr>
          <a:xfrm>
            <a:off x="2956955" y="1398318"/>
            <a:ext cx="803069" cy="3192977"/>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8324698" y="4499573"/>
            <a:ext cx="639919" cy="307777"/>
          </a:xfrm>
          <a:prstGeom prst="rect">
            <a:avLst/>
          </a:prstGeom>
          <a:noFill/>
        </p:spPr>
        <p:txBody>
          <a:bodyPr wrap="none" rtlCol="0">
            <a:spAutoFit/>
          </a:bodyPr>
          <a:lstStyle/>
          <a:p>
            <a:r>
              <a:rPr lang="hu-HU" dirty="0">
                <a:hlinkClick r:id="rId3"/>
              </a:rPr>
              <a:t>calc()</a:t>
            </a:r>
            <a:endParaRPr lang="en-US" dirty="0"/>
          </a:p>
        </p:txBody>
      </p:sp>
      <p:cxnSp>
        <p:nvCxnSpPr>
          <p:cNvPr id="8" name="Straight Connector 7">
            <a:extLst>
              <a:ext uri="{FF2B5EF4-FFF2-40B4-BE49-F238E27FC236}">
                <a16:creationId xmlns:a16="http://schemas.microsoft.com/office/drawing/2014/main" id="{461FA5D3-383E-49C5-BC28-513C9151E14D}"/>
              </a:ext>
            </a:extLst>
          </p:cNvPr>
          <p:cNvCxnSpPr>
            <a:cxnSpLocks/>
          </p:cNvCxnSpPr>
          <p:nvPr/>
        </p:nvCxnSpPr>
        <p:spPr>
          <a:xfrm>
            <a:off x="4697360" y="1280332"/>
            <a:ext cx="0" cy="52634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38A845D-0200-4FC2-819E-77BD7F0C4C4B}"/>
              </a:ext>
            </a:extLst>
          </p:cNvPr>
          <p:cNvCxnSpPr>
            <a:cxnSpLocks/>
          </p:cNvCxnSpPr>
          <p:nvPr/>
        </p:nvCxnSpPr>
        <p:spPr>
          <a:xfrm>
            <a:off x="4689985" y="2571750"/>
            <a:ext cx="0" cy="17943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934FB54-E77C-4842-90B8-369D6A69558B}"/>
              </a:ext>
            </a:extLst>
          </p:cNvPr>
          <p:cNvCxnSpPr>
            <a:cxnSpLocks/>
          </p:cNvCxnSpPr>
          <p:nvPr/>
        </p:nvCxnSpPr>
        <p:spPr>
          <a:xfrm>
            <a:off x="4697360" y="3559278"/>
            <a:ext cx="0" cy="398206"/>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16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a:t>The </a:t>
            </a:r>
            <a:r>
              <a:rPr lang="hu-HU" err="1"/>
              <a:t>solution</a:t>
            </a:r>
            <a:endParaRPr lang="hu-HU"/>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hu-HU" sz="1800" dirty="0">
                <a:cs typeface="Trebuchet MS"/>
              </a:rPr>
              <a:t>CSS3 </a:t>
            </a:r>
            <a:r>
              <a:rPr lang="hu-HU" sz="1800" dirty="0">
                <a:solidFill>
                  <a:srgbClr val="FF0000"/>
                </a:solidFill>
                <a:latin typeface="Consolas" panose="020B0609020204030204" pitchFamily="49" charset="0"/>
                <a:cs typeface="Consolas" panose="020B0609020204030204" pitchFamily="49" charset="0"/>
              </a:rPr>
              <a:t>box-sizing</a:t>
            </a:r>
            <a:r>
              <a:rPr lang="hu-HU" sz="1800" dirty="0">
                <a:cs typeface="Trebuchet MS"/>
              </a:rPr>
              <a:t> property</a:t>
            </a:r>
          </a:p>
          <a:p>
            <a:pPr marL="214313" indent="-214313">
              <a:lnSpc>
                <a:spcPct val="130000"/>
              </a:lnSpc>
              <a:buClr>
                <a:schemeClr val="accent2"/>
              </a:buClr>
              <a:buFont typeface="Arial"/>
              <a:buChar char="•"/>
            </a:pPr>
            <a:r>
              <a:rPr lang="hu-HU" sz="1800" dirty="0"/>
              <a:t>U</a:t>
            </a:r>
            <a:r>
              <a:rPr lang="en-US" sz="1800" dirty="0"/>
              <a:t>sed to tell the browser what the sizing properties (width and height) should include</a:t>
            </a:r>
            <a:endParaRPr lang="hu-HU" sz="1800" dirty="0">
              <a:cs typeface="Trebuchet MS"/>
            </a:endParaRPr>
          </a:p>
          <a:p>
            <a:pPr marL="214313" indent="-214313">
              <a:lnSpc>
                <a:spcPct val="130000"/>
              </a:lnSpc>
              <a:buClr>
                <a:schemeClr val="accent2"/>
              </a:buClr>
              <a:buFont typeface="Arial"/>
              <a:buChar char="•"/>
            </a:pPr>
            <a:endParaRPr lang="hu-HU" sz="1800" dirty="0">
              <a:cs typeface="Trebuchet MS"/>
            </a:endParaRPr>
          </a:p>
          <a:p>
            <a:pPr marL="214313" indent="-214313">
              <a:lnSpc>
                <a:spcPct val="130000"/>
              </a:lnSpc>
              <a:buClr>
                <a:schemeClr val="accent2"/>
              </a:buClr>
              <a:buFont typeface="Arial"/>
              <a:buChar char="•"/>
            </a:pPr>
            <a:r>
              <a:rPr lang="hu-HU" sz="1800" dirty="0">
                <a:cs typeface="Trebuchet MS"/>
              </a:rPr>
              <a:t>Values:</a:t>
            </a:r>
          </a:p>
          <a:p>
            <a:pPr marL="771526" lvl="1">
              <a:lnSpc>
                <a:spcPct val="130000"/>
              </a:lnSpc>
              <a:buClr>
                <a:schemeClr val="tx1"/>
              </a:buClr>
              <a:buFont typeface="Arial"/>
              <a:buChar char="•"/>
            </a:pPr>
            <a:r>
              <a:rPr lang="hu-HU" sz="1800" dirty="0">
                <a:solidFill>
                  <a:srgbClr val="0000CD"/>
                </a:solidFill>
                <a:latin typeface="Consolas" panose="020B0609020204030204" pitchFamily="49" charset="0"/>
                <a:cs typeface="Consolas" panose="020B0609020204030204" pitchFamily="49" charset="0"/>
              </a:rPr>
              <a:t>content-box</a:t>
            </a:r>
            <a:r>
              <a:rPr lang="hu-HU" sz="1600" dirty="0">
                <a:cs typeface="Trebuchet MS"/>
              </a:rPr>
              <a:t> (default)</a:t>
            </a:r>
          </a:p>
          <a:p>
            <a:pPr marL="1071563" lvl="2">
              <a:lnSpc>
                <a:spcPct val="130000"/>
              </a:lnSpc>
              <a:buClr>
                <a:schemeClr val="tx1"/>
              </a:buClr>
            </a:pPr>
            <a:r>
              <a:rPr lang="en-US" sz="1400" dirty="0">
                <a:cs typeface="Courier New" panose="02070309020205020404" pitchFamily="49" charset="0"/>
              </a:rPr>
              <a:t>applies the padding and border properties </a:t>
            </a:r>
            <a:r>
              <a:rPr lang="en-US" sz="1400" b="1" dirty="0">
                <a:cs typeface="Courier New" panose="02070309020205020404" pitchFamily="49" charset="0"/>
              </a:rPr>
              <a:t>on top of</a:t>
            </a:r>
            <a:r>
              <a:rPr lang="en-US" sz="1400" dirty="0">
                <a:cs typeface="Courier New" panose="02070309020205020404" pitchFamily="49" charset="0"/>
              </a:rPr>
              <a:t> the width and height</a:t>
            </a:r>
            <a:endParaRPr lang="hu-HU" sz="1400" dirty="0">
              <a:cs typeface="Trebuchet MS"/>
            </a:endParaRPr>
          </a:p>
          <a:p>
            <a:pPr marL="771526" lvl="1">
              <a:lnSpc>
                <a:spcPct val="130000"/>
              </a:lnSpc>
              <a:buClr>
                <a:schemeClr val="tx1"/>
              </a:buClr>
              <a:buFont typeface="Arial"/>
              <a:buChar char="•"/>
            </a:pPr>
            <a:r>
              <a:rPr lang="hu-HU" sz="1800" dirty="0">
                <a:solidFill>
                  <a:srgbClr val="0000CD"/>
                </a:solidFill>
                <a:latin typeface="Consolas" panose="020B0609020204030204" pitchFamily="49" charset="0"/>
                <a:cs typeface="Consolas" panose="020B0609020204030204" pitchFamily="49" charset="0"/>
              </a:rPr>
              <a:t>border-box</a:t>
            </a:r>
          </a:p>
          <a:p>
            <a:pPr marL="1071563" lvl="2">
              <a:lnSpc>
                <a:spcPct val="130000"/>
              </a:lnSpc>
              <a:buClr>
                <a:schemeClr val="tx1"/>
              </a:buClr>
            </a:pPr>
            <a:r>
              <a:rPr lang="en-US" sz="1400" dirty="0">
                <a:cs typeface="Courier New" panose="02070309020205020404" pitchFamily="49" charset="0"/>
              </a:rPr>
              <a:t>applies the width and height including the padding and border</a:t>
            </a:r>
          </a:p>
          <a:p>
            <a:pPr marL="771526" lvl="1">
              <a:lnSpc>
                <a:spcPct val="130000"/>
              </a:lnSpc>
              <a:buClr>
                <a:schemeClr val="tx1"/>
              </a:buClr>
              <a:buFont typeface="Arial"/>
              <a:buChar char="•"/>
            </a:pPr>
            <a:endParaRPr lang="hu-HU" sz="1800" dirty="0">
              <a:solidFill>
                <a:srgbClr val="FF0000"/>
              </a:solidFill>
              <a:latin typeface="Consolas" panose="020B0609020204030204" pitchFamily="49" charset="0"/>
              <a:cs typeface="Consolas" panose="020B0609020204030204" pitchFamily="49" charset="0"/>
            </a:endParaRP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298489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410831" y="2007775"/>
            <a:ext cx="3993357" cy="1671947"/>
          </a:xfrm>
        </p:spPr>
        <p:txBody>
          <a:bodyPr/>
          <a:lstStyle/>
          <a:p>
            <a:pPr>
              <a:lnSpc>
                <a:spcPct val="150000"/>
              </a:lnSpc>
            </a:pPr>
            <a:r>
              <a:rPr lang="hu-HU" sz="1400" dirty="0">
                <a:latin typeface="Calibri Light" panose="020F0302020204030204" pitchFamily="34" charset="0"/>
                <a:cs typeface="Calibri Light" panose="020F0302020204030204" pitchFamily="34" charset="0"/>
              </a:rPr>
              <a:t>Working at EPAM since 201</a:t>
            </a:r>
            <a:r>
              <a:rPr lang="en-US" sz="1400" dirty="0">
                <a:latin typeface="Calibri Light" panose="020F0302020204030204" pitchFamily="34" charset="0"/>
                <a:cs typeface="Calibri Light" panose="020F0302020204030204" pitchFamily="34" charset="0"/>
              </a:rPr>
              <a:t>9 august</a:t>
            </a:r>
            <a:endParaRPr lang="hu-HU" sz="1400" dirty="0">
              <a:latin typeface="Calibri Light" panose="020F0302020204030204" pitchFamily="34" charset="0"/>
              <a:cs typeface="Calibri Light" panose="020F0302020204030204" pitchFamily="34" charset="0"/>
            </a:endParaRPr>
          </a:p>
          <a:p>
            <a:pPr>
              <a:lnSpc>
                <a:spcPct val="150000"/>
              </a:lnSpc>
            </a:pPr>
            <a:r>
              <a:rPr lang="en-US" sz="1400" dirty="0">
                <a:latin typeface="Calibri Light" panose="020F0302020204030204" pitchFamily="34" charset="0"/>
                <a:cs typeface="Calibri Light" panose="020F0302020204030204" pitchFamily="34" charset="0"/>
              </a:rPr>
              <a:t>Started with 2019 EPAM UI training</a:t>
            </a:r>
          </a:p>
          <a:p>
            <a:pPr>
              <a:lnSpc>
                <a:spcPct val="150000"/>
              </a:lnSpc>
            </a:pPr>
            <a:r>
              <a:rPr lang="en-US" sz="1400" dirty="0">
                <a:latin typeface="Calibri Light" panose="020F0302020204030204" pitchFamily="34" charset="0"/>
                <a:cs typeface="Calibri Light" panose="020F0302020204030204" pitchFamily="34" charset="0"/>
              </a:rPr>
              <a:t>Continued with university internship</a:t>
            </a:r>
          </a:p>
          <a:p>
            <a:pPr>
              <a:lnSpc>
                <a:spcPct val="150000"/>
              </a:lnSpc>
            </a:pPr>
            <a:r>
              <a:rPr lang="en-US" sz="1400" dirty="0">
                <a:latin typeface="Calibri Light" panose="020F0302020204030204" pitchFamily="34" charset="0"/>
                <a:cs typeface="Calibri Light" panose="020F0302020204030204" pitchFamily="34" charset="0"/>
              </a:rPr>
              <a:t>Full-time since 2019 august</a:t>
            </a:r>
            <a:endParaRPr lang="hu-HU" sz="1400" dirty="0">
              <a:latin typeface="Calibri Light" panose="020F0302020204030204" pitchFamily="34" charset="0"/>
              <a:cs typeface="Calibri Light" panose="020F0302020204030204" pitchFamily="34" charset="0"/>
            </a:endParaRPr>
          </a:p>
          <a:p>
            <a:pPr marL="0" indent="0">
              <a:lnSpc>
                <a:spcPct val="150000"/>
              </a:lnSpc>
              <a:buNone/>
            </a:pPr>
            <a:endParaRPr lang="en-US" sz="2000" dirty="0">
              <a:latin typeface="Calibri Light" panose="020F0302020204030204" pitchFamily="34" charset="0"/>
              <a:cs typeface="Calibri Light" panose="020F0302020204030204" pitchFamily="34" charset="0"/>
            </a:endParaRPr>
          </a:p>
        </p:txBody>
      </p:sp>
      <p:sp>
        <p:nvSpPr>
          <p:cNvPr id="5" name="Text Placeholder 4"/>
          <p:cNvSpPr>
            <a:spLocks noGrp="1"/>
          </p:cNvSpPr>
          <p:nvPr>
            <p:ph type="body" sz="quarter" idx="13"/>
          </p:nvPr>
        </p:nvSpPr>
        <p:spPr>
          <a:xfrm>
            <a:off x="4411048" y="1485879"/>
            <a:ext cx="3986213" cy="342900"/>
          </a:xfrm>
        </p:spPr>
        <p:txBody>
          <a:bodyPr/>
          <a:lstStyle/>
          <a:p>
            <a:r>
              <a:rPr lang="en-US" dirty="0"/>
              <a:t>ZSOLT SZAVO</a:t>
            </a:r>
          </a:p>
        </p:txBody>
      </p:sp>
      <p:pic>
        <p:nvPicPr>
          <p:cNvPr id="7" name="Picture Placeholder 6">
            <a:extLst>
              <a:ext uri="{FF2B5EF4-FFF2-40B4-BE49-F238E27FC236}">
                <a16:creationId xmlns:a16="http://schemas.microsoft.com/office/drawing/2014/main" id="{8BB4C391-8435-4895-862C-A564610D36C0}"/>
              </a:ext>
            </a:extLst>
          </p:cNvPr>
          <p:cNvPicPr>
            <a:picLocks noGrp="1" noChangeAspect="1"/>
          </p:cNvPicPr>
          <p:nvPr>
            <p:ph type="pic" sz="quarter" idx="14"/>
          </p:nvPr>
        </p:nvPicPr>
        <p:blipFill rotWithShape="1">
          <a:blip r:embed="rId2"/>
          <a:srcRect l="11825" r="15938"/>
          <a:stretch/>
        </p:blipFill>
        <p:spPr>
          <a:xfrm>
            <a:off x="862781" y="1386348"/>
            <a:ext cx="2072148" cy="2057400"/>
          </a:xfrm>
        </p:spPr>
      </p:pic>
      <p:sp>
        <p:nvSpPr>
          <p:cNvPr id="11" name="Text Placeholder 10"/>
          <p:cNvSpPr>
            <a:spLocks noGrp="1"/>
          </p:cNvSpPr>
          <p:nvPr>
            <p:ph type="body" sz="quarter" idx="15"/>
          </p:nvPr>
        </p:nvSpPr>
        <p:spPr>
          <a:xfrm>
            <a:off x="4410646" y="1664876"/>
            <a:ext cx="3993542" cy="342900"/>
          </a:xfrm>
        </p:spPr>
        <p:txBody>
          <a:bodyPr/>
          <a:lstStyle/>
          <a:p>
            <a:r>
              <a:rPr lang="en-US" dirty="0"/>
              <a:t>Junior</a:t>
            </a:r>
            <a:r>
              <a:rPr lang="hu-HU" dirty="0"/>
              <a:t> Software Engineer</a:t>
            </a:r>
            <a:endParaRPr lang="en-US" dirty="0"/>
          </a:p>
        </p:txBody>
      </p:sp>
    </p:spTree>
    <p:extLst>
      <p:ext uri="{BB962C8B-B14F-4D97-AF65-F5344CB8AC3E}">
        <p14:creationId xmlns:p14="http://schemas.microsoft.com/office/powerpoint/2010/main" val="3700185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C86566-C2A1-447F-8006-430EB1D6B35A}"/>
              </a:ext>
            </a:extLst>
          </p:cNvPr>
          <p:cNvSpPr>
            <a:spLocks noGrp="1"/>
          </p:cNvSpPr>
          <p:nvPr>
            <p:ph type="body" sz="quarter" idx="10"/>
          </p:nvPr>
        </p:nvSpPr>
        <p:spPr>
          <a:xfrm>
            <a:off x="0" y="0"/>
            <a:ext cx="9144000" cy="699516"/>
          </a:xfrm>
        </p:spPr>
        <p:txBody>
          <a:bodyPr/>
          <a:lstStyle/>
          <a:p>
            <a:r>
              <a:rPr lang="en-US" dirty="0"/>
              <a:t>The solution</a:t>
            </a:r>
          </a:p>
        </p:txBody>
      </p:sp>
      <p:sp>
        <p:nvSpPr>
          <p:cNvPr id="6" name="TextBox 5">
            <a:extLst>
              <a:ext uri="{FF2B5EF4-FFF2-40B4-BE49-F238E27FC236}">
                <a16:creationId xmlns:a16="http://schemas.microsoft.com/office/drawing/2014/main" id="{C307355D-9D92-43E9-9974-D60636DB223A}"/>
              </a:ext>
            </a:extLst>
          </p:cNvPr>
          <p:cNvSpPr txBox="1"/>
          <p:nvPr/>
        </p:nvSpPr>
        <p:spPr>
          <a:xfrm>
            <a:off x="3875811" y="1879268"/>
            <a:ext cx="4925290" cy="16004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 on all elements</a:t>
            </a:r>
          </a:p>
          <a:p>
            <a:endParaRPr lang="en-US" dirty="0"/>
          </a:p>
          <a:p>
            <a:r>
              <a:rPr lang="en-US" dirty="0">
                <a:solidFill>
                  <a:srgbClr val="A52A2A"/>
                </a:solidFill>
                <a:latin typeface="Consolas" panose="020B0609020204030204" pitchFamily="49" charset="0"/>
              </a:rPr>
              <a:t>*</a:t>
            </a:r>
            <a:r>
              <a:rPr lang="en-US" dirty="0">
                <a:latin typeface="Consolas"/>
              </a:rPr>
              <a:t> </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464547"/>
                </a:solidFill>
                <a:latin typeface="Consolas" panose="020B0609020204030204" pitchFamily="49" charset="0"/>
              </a:rPr>
              <a:t>   </a:t>
            </a:r>
            <a:r>
              <a:rPr lang="hu-HU" dirty="0">
                <a:solidFill>
                  <a:srgbClr val="FF0000"/>
                </a:solidFill>
                <a:latin typeface="Consolas" panose="020B0609020204030204" pitchFamily="49" charset="0"/>
              </a:rPr>
              <a:t>-webkit-box-sizing</a:t>
            </a:r>
            <a:r>
              <a:rPr lang="en-US" dirty="0">
                <a:solidFill>
                  <a:srgbClr val="FF0000"/>
                </a:solidFill>
                <a:latin typeface="Consolas" panose="020B0609020204030204" pitchFamily="49" charset="0"/>
              </a:rPr>
              <a:t>:</a:t>
            </a:r>
            <a:r>
              <a:rPr lang="en-US" dirty="0">
                <a:solidFill>
                  <a:srgbClr val="464547"/>
                </a:solidFill>
                <a:latin typeface="Consolas" panose="020B0609020204030204" pitchFamily="49" charset="0"/>
              </a:rPr>
              <a:t> </a:t>
            </a:r>
            <a:r>
              <a:rPr lang="en-US" dirty="0">
                <a:solidFill>
                  <a:srgbClr val="0000CD"/>
                </a:solidFill>
                <a:latin typeface="Consolas" panose="020B0609020204030204" pitchFamily="49" charset="0"/>
              </a:rPr>
              <a:t>border-box; </a:t>
            </a:r>
            <a:r>
              <a:rPr lang="en-US" dirty="0">
                <a:solidFill>
                  <a:srgbClr val="464547"/>
                </a:solidFill>
                <a:latin typeface="Consolas" panose="020B0609020204030204" pitchFamily="49" charset="0"/>
              </a:rPr>
              <a:t>/*Safari*/</a:t>
            </a:r>
            <a:br>
              <a:rPr lang="en-US" dirty="0">
                <a:latin typeface="Consolas" panose="020B0609020204030204" pitchFamily="49" charset="0"/>
              </a:rPr>
            </a:br>
            <a:r>
              <a:rPr lang="en-US" dirty="0">
                <a:solidFill>
                  <a:srgbClr val="464547"/>
                </a:solidFill>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moz</a:t>
            </a:r>
            <a:r>
              <a:rPr lang="en-US" dirty="0">
                <a:solidFill>
                  <a:srgbClr val="FF0000"/>
                </a:solidFill>
                <a:latin typeface="Consolas" panose="020B0609020204030204" pitchFamily="49" charset="0"/>
              </a:rPr>
              <a:t>-box-sizing:</a:t>
            </a:r>
            <a:r>
              <a:rPr lang="en-US" dirty="0">
                <a:solidFill>
                  <a:srgbClr val="464547"/>
                </a:solidFill>
                <a:latin typeface="Consolas" panose="020B0609020204030204" pitchFamily="49" charset="0"/>
              </a:rPr>
              <a:t> </a:t>
            </a:r>
            <a:r>
              <a:rPr lang="en-US" dirty="0">
                <a:solidFill>
                  <a:srgbClr val="0000CD"/>
                </a:solidFill>
                <a:latin typeface="Consolas" panose="020B0609020204030204" pitchFamily="49" charset="0"/>
              </a:rPr>
              <a:t>border-box; </a:t>
            </a:r>
            <a:r>
              <a:rPr lang="en-US" dirty="0">
                <a:solidFill>
                  <a:srgbClr val="464547"/>
                </a:solidFill>
                <a:latin typeface="Consolas" panose="020B0609020204030204" pitchFamily="49" charset="0"/>
              </a:rPr>
              <a:t>/*Mozilla*/</a:t>
            </a:r>
            <a:br>
              <a:rPr lang="en-US" dirty="0">
                <a:latin typeface="Consolas" panose="020B0609020204030204" pitchFamily="49" charset="0"/>
              </a:rPr>
            </a:br>
            <a:r>
              <a:rPr lang="en-US" dirty="0">
                <a:latin typeface="Consolas" panose="020B0609020204030204" pitchFamily="49" charset="0"/>
              </a:rPr>
              <a:t>    </a:t>
            </a:r>
            <a:r>
              <a:rPr lang="en-US" dirty="0">
                <a:solidFill>
                  <a:srgbClr val="FF0000"/>
                </a:solidFill>
                <a:latin typeface="Consolas" panose="020B0609020204030204" pitchFamily="49" charset="0"/>
              </a:rPr>
              <a:t>box-sizing: </a:t>
            </a:r>
            <a:r>
              <a:rPr lang="en-US" dirty="0">
                <a:solidFill>
                  <a:srgbClr val="0000CD"/>
                </a:solidFill>
                <a:latin typeface="Consolas" panose="020B0609020204030204" pitchFamily="49" charset="0"/>
              </a:rPr>
              <a:t>border-box;</a:t>
            </a:r>
            <a:br>
              <a:rPr lang="en-US" dirty="0">
                <a:latin typeface="Consolas" panose="020B0609020204030204" pitchFamily="49" charset="0"/>
              </a:rPr>
            </a:br>
            <a:r>
              <a:rPr lang="en-US" dirty="0">
                <a:latin typeface="Consolas" panose="020B0609020204030204" pitchFamily="49" charset="0"/>
              </a:rPr>
              <a:t>}</a:t>
            </a:r>
          </a:p>
        </p:txBody>
      </p:sp>
      <p:pic>
        <p:nvPicPr>
          <p:cNvPr id="7" name="Picture 7" descr="A screenshot of a cell phone&#10;&#10;Description generated with very high confidence">
            <a:extLst>
              <a:ext uri="{FF2B5EF4-FFF2-40B4-BE49-F238E27FC236}">
                <a16:creationId xmlns:a16="http://schemas.microsoft.com/office/drawing/2014/main" id="{73539E76-D652-4487-80A1-854B0B350152}"/>
              </a:ext>
            </a:extLst>
          </p:cNvPr>
          <p:cNvPicPr>
            <a:picLocks noGrp="1" noChangeAspect="1"/>
          </p:cNvPicPr>
          <p:nvPr>
            <p:ph idx="1"/>
          </p:nvPr>
        </p:nvPicPr>
        <p:blipFill>
          <a:blip r:embed="rId3"/>
          <a:stretch>
            <a:fillRect/>
          </a:stretch>
        </p:blipFill>
        <p:spPr>
          <a:xfrm>
            <a:off x="635793" y="1182901"/>
            <a:ext cx="2978023" cy="3383280"/>
          </a:xfrm>
          <a:prstGeom prst="rect">
            <a:avLst/>
          </a:prstGeom>
        </p:spPr>
      </p:pic>
      <p:sp>
        <p:nvSpPr>
          <p:cNvPr id="2" name="TextBox 1"/>
          <p:cNvSpPr txBox="1"/>
          <p:nvPr/>
        </p:nvSpPr>
        <p:spPr>
          <a:xfrm>
            <a:off x="6641579" y="4351681"/>
            <a:ext cx="2397490" cy="307777"/>
          </a:xfrm>
          <a:prstGeom prst="rect">
            <a:avLst/>
          </a:prstGeom>
          <a:noFill/>
        </p:spPr>
        <p:txBody>
          <a:bodyPr wrap="square" rtlCol="0">
            <a:spAutoFit/>
          </a:bodyPr>
          <a:lstStyle/>
          <a:p>
            <a:r>
              <a:rPr lang="hu-HU" dirty="0">
                <a:hlinkClick r:id="rId4"/>
              </a:rPr>
              <a:t>More about vendor prefixes</a:t>
            </a:r>
            <a:endParaRPr lang="en-US" dirty="0"/>
          </a:p>
        </p:txBody>
      </p:sp>
    </p:spTree>
    <p:extLst>
      <p:ext uri="{BB962C8B-B14F-4D97-AF65-F5344CB8AC3E}">
        <p14:creationId xmlns:p14="http://schemas.microsoft.com/office/powerpoint/2010/main" val="1431263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3"/>
          </p:nvPr>
        </p:nvSpPr>
        <p:spPr>
          <a:xfrm>
            <a:off x="872404" y="3947727"/>
            <a:ext cx="3930243" cy="647100"/>
          </a:xfrm>
        </p:spPr>
        <p:txBody>
          <a:bodyPr/>
          <a:lstStyle/>
          <a:p>
            <a:r>
              <a:rPr lang="hu-HU" dirty="0"/>
              <a:t>Positioning</a:t>
            </a:r>
            <a:endParaRPr lang="en-US" dirty="0"/>
          </a:p>
        </p:txBody>
      </p:sp>
      <p:sp>
        <p:nvSpPr>
          <p:cNvPr id="13" name="Text Placeholder 12"/>
          <p:cNvSpPr>
            <a:spLocks noGrp="1"/>
          </p:cNvSpPr>
          <p:nvPr>
            <p:ph type="body" sz="quarter" idx="4294967295"/>
          </p:nvPr>
        </p:nvSpPr>
        <p:spPr>
          <a:xfrm>
            <a:off x="0" y="0"/>
            <a:ext cx="9144000" cy="700088"/>
          </a:xfrm>
          <a:prstGeom prst="rect">
            <a:avLst/>
          </a:prstGeom>
        </p:spPr>
        <p:txBody>
          <a:bodyPr/>
          <a:lstStyle/>
          <a:p>
            <a:r>
              <a:rPr lang="hu-HU"/>
              <a:t>AGENDA</a:t>
            </a:r>
            <a:endParaRPr lang="en-US"/>
          </a:p>
        </p:txBody>
      </p:sp>
    </p:spTree>
    <p:extLst>
      <p:ext uri="{BB962C8B-B14F-4D97-AF65-F5344CB8AC3E}">
        <p14:creationId xmlns:p14="http://schemas.microsoft.com/office/powerpoint/2010/main" val="903832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What</a:t>
            </a:r>
            <a:r>
              <a:rPr lang="hu-HU"/>
              <a:t> </a:t>
            </a:r>
            <a:r>
              <a:rPr lang="hu-HU" err="1"/>
              <a:t>methods</a:t>
            </a:r>
            <a:r>
              <a:rPr lang="hu-HU"/>
              <a:t> </a:t>
            </a:r>
            <a:r>
              <a:rPr lang="hu-HU" err="1"/>
              <a:t>do</a:t>
            </a:r>
            <a:r>
              <a:rPr lang="hu-HU"/>
              <a:t> </a:t>
            </a:r>
            <a:r>
              <a:rPr lang="hu-HU" err="1"/>
              <a:t>we</a:t>
            </a:r>
            <a:r>
              <a:rPr lang="hu-HU"/>
              <a:t> </a:t>
            </a:r>
            <a:r>
              <a:rPr lang="hu-HU" err="1"/>
              <a:t>have</a:t>
            </a:r>
            <a:r>
              <a:rPr lang="hu-HU"/>
              <a:t>?</a:t>
            </a:r>
          </a:p>
        </p:txBody>
      </p:sp>
      <p:sp>
        <p:nvSpPr>
          <p:cNvPr id="8" name="Content Placeholder 7"/>
          <p:cNvSpPr>
            <a:spLocks noGrp="1"/>
          </p:cNvSpPr>
          <p:nvPr>
            <p:ph idx="1"/>
          </p:nvPr>
        </p:nvSpPr>
        <p:spPr/>
        <p:txBody>
          <a:bodyPr vert="horz" lIns="68580" tIns="34290" rIns="68580" bIns="34290" rtlCol="0" anchor="t">
            <a:normAutofit/>
          </a:bodyPr>
          <a:lstStyle/>
          <a:p>
            <a:pPr marL="213995" indent="-213995">
              <a:lnSpc>
                <a:spcPct val="130000"/>
              </a:lnSpc>
              <a:buClr>
                <a:schemeClr val="accent2"/>
              </a:buClr>
              <a:buFont typeface="Arial"/>
              <a:buChar char="•"/>
            </a:pPr>
            <a:r>
              <a:rPr lang="hu-HU" sz="2000" dirty="0">
                <a:solidFill>
                  <a:srgbClr val="FF0000"/>
                </a:solidFill>
                <a:latin typeface="Consolas" panose="020B0609020204030204" pitchFamily="49" charset="0"/>
              </a:rPr>
              <a:t>margin</a:t>
            </a:r>
            <a:endParaRPr lang="en-US" sz="2000" dirty="0"/>
          </a:p>
          <a:p>
            <a:pPr marL="213995" indent="-213995">
              <a:lnSpc>
                <a:spcPct val="130000"/>
              </a:lnSpc>
              <a:buClr>
                <a:schemeClr val="accent2"/>
              </a:buClr>
              <a:buFont typeface="Arial"/>
              <a:buChar char="•"/>
            </a:pPr>
            <a:r>
              <a:rPr lang="hu-HU" sz="2000" dirty="0">
                <a:solidFill>
                  <a:srgbClr val="FF0000"/>
                </a:solidFill>
                <a:latin typeface="Consolas" panose="020B0609020204030204" pitchFamily="49" charset="0"/>
              </a:rPr>
              <a:t>float</a:t>
            </a:r>
          </a:p>
          <a:p>
            <a:pPr marL="213995" indent="-213995">
              <a:lnSpc>
                <a:spcPct val="130000"/>
              </a:lnSpc>
              <a:buClr>
                <a:schemeClr val="accent2"/>
              </a:buClr>
              <a:buFont typeface="Arial"/>
              <a:buChar char="•"/>
            </a:pPr>
            <a:r>
              <a:rPr lang="hu-HU" sz="2000" dirty="0" err="1">
                <a:solidFill>
                  <a:srgbClr val="FF0000"/>
                </a:solidFill>
                <a:latin typeface="Consolas" panose="020B0609020204030204" pitchFamily="49" charset="0"/>
              </a:rPr>
              <a:t>position</a:t>
            </a:r>
          </a:p>
          <a:p>
            <a:pPr marL="213995" indent="-213995">
              <a:lnSpc>
                <a:spcPct val="130000"/>
              </a:lnSpc>
              <a:buClr>
                <a:schemeClr val="accent2"/>
              </a:buClr>
              <a:buFont typeface="Arial"/>
              <a:buChar char="•"/>
            </a:pPr>
            <a:r>
              <a:rPr lang="hu-HU" sz="2000" dirty="0">
                <a:solidFill>
                  <a:srgbClr val="FF0000"/>
                </a:solidFill>
                <a:latin typeface="Consolas" panose="020B0609020204030204" pitchFamily="49" charset="0"/>
              </a:rPr>
              <a:t>flexbox</a:t>
            </a:r>
          </a:p>
          <a:p>
            <a:pPr marL="213995" indent="-213995">
              <a:lnSpc>
                <a:spcPct val="130000"/>
              </a:lnSpc>
              <a:buClr>
                <a:schemeClr val="accent2"/>
              </a:buClr>
              <a:buFont typeface="Arial"/>
              <a:buChar char="•"/>
            </a:pPr>
            <a:r>
              <a:rPr lang="hu-HU" sz="2000" dirty="0">
                <a:solidFill>
                  <a:srgbClr val="FF0000"/>
                </a:solidFill>
                <a:latin typeface="Consolas" panose="020B0609020204030204" pitchFamily="49" charset="0"/>
              </a:rPr>
              <a:t>grid</a:t>
            </a:r>
          </a:p>
          <a:p>
            <a:pPr marL="213995" indent="-213995">
              <a:lnSpc>
                <a:spcPct val="130000"/>
              </a:lnSpc>
              <a:buFont typeface="Arial"/>
              <a:buChar char="•"/>
            </a:pPr>
            <a:endParaRPr lang="hu-HU" sz="2000" dirty="0">
              <a:latin typeface="Consolas" panose="020B0609020204030204" pitchFamily="49" charset="0"/>
              <a:cs typeface="Consolas" panose="020B0609020204030204" pitchFamily="49" charset="0"/>
            </a:endParaRPr>
          </a:p>
          <a:p>
            <a:pPr>
              <a:lnSpc>
                <a:spcPct val="130000"/>
              </a:lnSpc>
            </a:pPr>
            <a:endParaRPr lang="hu-HU" sz="2000" dirty="0">
              <a:latin typeface="Consolas" panose="020B0609020204030204" pitchFamily="49" charset="0"/>
              <a:cs typeface="Consolas" panose="020B0609020204030204" pitchFamily="49" charset="0"/>
            </a:endParaRP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474325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vert="horz" lIns="68580" tIns="34290" rIns="68580" bIns="34290" rtlCol="0" anchor="t">
            <a:noAutofit/>
          </a:bodyPr>
          <a:lstStyle/>
          <a:p>
            <a:pPr marL="229870" indent="-229870"/>
            <a:r>
              <a:rPr lang="hu-HU" sz="1600" dirty="0"/>
              <a:t>Move the element away from its position</a:t>
            </a:r>
          </a:p>
          <a:p>
            <a:pPr marL="229870" indent="-229870"/>
            <a:r>
              <a:rPr lang="hu-HU" sz="1600" dirty="0"/>
              <a:t>Margin </a:t>
            </a:r>
            <a:r>
              <a:rPr lang="hu-HU" sz="1600" dirty="0" err="1"/>
              <a:t>collision</a:t>
            </a:r>
          </a:p>
          <a:p>
            <a:pPr marL="229870" indent="-229870">
              <a:spcAft>
                <a:spcPts val="700"/>
              </a:spcAft>
            </a:pPr>
            <a:r>
              <a:rPr lang="hu-HU" sz="1600" dirty="0" err="1"/>
              <a:t>Not</a:t>
            </a:r>
            <a:r>
              <a:rPr lang="hu-HU" sz="1600" dirty="0"/>
              <a:t> </a:t>
            </a:r>
            <a:r>
              <a:rPr lang="hu-HU" sz="1600" dirty="0" err="1"/>
              <a:t>included</a:t>
            </a:r>
            <a:r>
              <a:rPr lang="hu-HU" sz="1600" dirty="0"/>
              <a:t> in </a:t>
            </a:r>
            <a:r>
              <a:rPr lang="hu-HU" sz="1600" dirty="0" err="1"/>
              <a:t>the</a:t>
            </a:r>
            <a:r>
              <a:rPr lang="hu-HU" sz="1600" dirty="0"/>
              <a:t> </a:t>
            </a:r>
            <a:r>
              <a:rPr lang="hu-HU" sz="1600" dirty="0" err="1"/>
              <a:t>click</a:t>
            </a:r>
            <a:r>
              <a:rPr lang="hu-HU" sz="1600" dirty="0"/>
              <a:t> </a:t>
            </a:r>
            <a:r>
              <a:rPr lang="hu-HU" sz="1600" dirty="0" err="1"/>
              <a:t>region</a:t>
            </a:r>
          </a:p>
          <a:p>
            <a:pPr marL="0" indent="0">
              <a:spcAft>
                <a:spcPts val="700"/>
              </a:spcAft>
              <a:buNone/>
            </a:pPr>
            <a:endParaRPr lang="hu-HU" sz="1600" dirty="0"/>
          </a:p>
        </p:txBody>
      </p:sp>
      <p:sp>
        <p:nvSpPr>
          <p:cNvPr id="9" name="Text Placeholder 8"/>
          <p:cNvSpPr>
            <a:spLocks noGrp="1"/>
          </p:cNvSpPr>
          <p:nvPr>
            <p:ph type="body" sz="quarter" idx="10"/>
          </p:nvPr>
        </p:nvSpPr>
        <p:spPr/>
        <p:txBody>
          <a:bodyPr/>
          <a:lstStyle/>
          <a:p>
            <a:r>
              <a:rPr lang="hu-HU" dirty="0"/>
              <a:t>Margin</a:t>
            </a:r>
          </a:p>
        </p:txBody>
      </p:sp>
      <p:sp>
        <p:nvSpPr>
          <p:cNvPr id="2" name="Picture Placeholder 1"/>
          <p:cNvSpPr>
            <a:spLocks noGrp="1"/>
          </p:cNvSpPr>
          <p:nvPr>
            <p:ph type="pic" sz="quarter" idx="11"/>
          </p:nvPr>
        </p:nvSpPr>
        <p:spPr/>
      </p:sp>
      <p:pic>
        <p:nvPicPr>
          <p:cNvPr id="12" name="Picture 11"/>
          <p:cNvPicPr>
            <a:picLocks noChangeAspect="1"/>
          </p:cNvPicPr>
          <p:nvPr/>
        </p:nvPicPr>
        <p:blipFill>
          <a:blip r:embed="rId2"/>
          <a:stretch>
            <a:fillRect/>
          </a:stretch>
        </p:blipFill>
        <p:spPr>
          <a:xfrm>
            <a:off x="4571454" y="1473712"/>
            <a:ext cx="4521228" cy="2601174"/>
          </a:xfrm>
          <a:prstGeom prst="rect">
            <a:avLst/>
          </a:prstGeom>
        </p:spPr>
      </p:pic>
    </p:spTree>
    <p:extLst>
      <p:ext uri="{BB962C8B-B14F-4D97-AF65-F5344CB8AC3E}">
        <p14:creationId xmlns:p14="http://schemas.microsoft.com/office/powerpoint/2010/main" val="3003767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a:t>Margin</a:t>
            </a:r>
          </a:p>
        </p:txBody>
      </p:sp>
      <p:sp>
        <p:nvSpPr>
          <p:cNvPr id="8" name="Content Placeholder 7"/>
          <p:cNvSpPr>
            <a:spLocks noGrp="1"/>
          </p:cNvSpPr>
          <p:nvPr>
            <p:ph idx="1"/>
          </p:nvPr>
        </p:nvSpPr>
        <p:spPr>
          <a:xfrm>
            <a:off x="352473" y="1078992"/>
            <a:ext cx="8339328" cy="2973526"/>
          </a:xfrm>
        </p:spPr>
        <p:txBody>
          <a:bodyPr vert="horz" lIns="68580" tIns="34290" rIns="68580" bIns="34290" rtlCol="0" anchor="t">
            <a:normAutofit/>
          </a:bodyPr>
          <a:lstStyle/>
          <a:p>
            <a:pPr>
              <a:lnSpc>
                <a:spcPct val="130000"/>
              </a:lnSpc>
              <a:buClr>
                <a:schemeClr val="accent2"/>
              </a:buClr>
            </a:pPr>
            <a:r>
              <a:rPr lang="hu-HU" sz="1600" dirty="0"/>
              <a:t>Center horizontally with margin:</a:t>
            </a:r>
          </a:p>
          <a:p>
            <a:pPr marL="213995" indent="-213995">
              <a:lnSpc>
                <a:spcPct val="129999"/>
              </a:lnSpc>
              <a:buClr>
                <a:schemeClr val="accent2"/>
              </a:buClr>
              <a:buChar char="•"/>
            </a:pPr>
            <a:r>
              <a:rPr lang="hu-HU" sz="1600" dirty="0"/>
              <a:t>Set width attribute</a:t>
            </a:r>
          </a:p>
          <a:p>
            <a:pPr marL="213995" indent="-213995">
              <a:lnSpc>
                <a:spcPct val="129999"/>
              </a:lnSpc>
              <a:buClr>
                <a:schemeClr val="accent2"/>
              </a:buClr>
              <a:buFont typeface="Arial"/>
              <a:buChar char="•"/>
            </a:pPr>
            <a:r>
              <a:rPr lang="hu-HU" sz="1600" dirty="0"/>
              <a:t>Set left and right margin to auto</a:t>
            </a:r>
          </a:p>
          <a:p>
            <a:pPr marL="213995" indent="-213995">
              <a:lnSpc>
                <a:spcPct val="129999"/>
              </a:lnSpc>
              <a:buFont typeface="Arial"/>
              <a:buChar char="•"/>
            </a:pPr>
            <a:endParaRPr lang="hu-HU" sz="1600" dirty="0"/>
          </a:p>
          <a:p>
            <a:pPr>
              <a:lnSpc>
                <a:spcPct val="129999"/>
              </a:lnSpc>
            </a:pPr>
            <a:r>
              <a:rPr lang="hu-HU" sz="1600" dirty="0"/>
              <a:t>Align right or left:</a:t>
            </a:r>
          </a:p>
          <a:p>
            <a:pPr marL="285750" indent="-285750">
              <a:lnSpc>
                <a:spcPct val="129999"/>
              </a:lnSpc>
              <a:buClr>
                <a:schemeClr val="accent2"/>
              </a:buClr>
              <a:buFont typeface="Arial" panose="020B0604020202020204" pitchFamily="34" charset="0"/>
              <a:buChar char="•"/>
            </a:pPr>
            <a:r>
              <a:rPr lang="hu-HU" sz="1600" dirty="0"/>
              <a:t>Set width attribute</a:t>
            </a:r>
          </a:p>
          <a:p>
            <a:pPr marL="285750" indent="-285750">
              <a:lnSpc>
                <a:spcPct val="129999"/>
              </a:lnSpc>
              <a:buClr>
                <a:schemeClr val="accent2"/>
              </a:buClr>
              <a:buFont typeface="Arial" panose="020B0604020202020204" pitchFamily="34" charset="0"/>
              <a:buChar char="•"/>
            </a:pPr>
            <a:r>
              <a:rPr lang="hu-HU" sz="1600" dirty="0"/>
              <a:t>Set only margin-left or margin-right</a:t>
            </a:r>
          </a:p>
          <a:p>
            <a:pPr marL="213995" indent="-213995">
              <a:lnSpc>
                <a:spcPct val="130000"/>
              </a:lnSpc>
              <a:buChar char="•"/>
            </a:pPr>
            <a:endParaRPr lang="hu-HU" sz="1600" dirty="0"/>
          </a:p>
          <a:p>
            <a:pPr>
              <a:lnSpc>
                <a:spcPct val="130000"/>
              </a:lnSpc>
            </a:pPr>
            <a:r>
              <a:rPr lang="hu-HU" sz="1600" dirty="0"/>
              <a:t>Negativ</a:t>
            </a:r>
            <a:r>
              <a:rPr lang="en-US" sz="1600" dirty="0"/>
              <a:t>e</a:t>
            </a:r>
            <a:r>
              <a:rPr lang="hu-HU" sz="1600" dirty="0"/>
              <a:t> margin</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3" name="TextBox 2">
            <a:extLst>
              <a:ext uri="{FF2B5EF4-FFF2-40B4-BE49-F238E27FC236}">
                <a16:creationId xmlns:a16="http://schemas.microsoft.com/office/drawing/2014/main" id="{03CF1BB7-CF38-454D-9D76-9CB854EFFEEA}"/>
              </a:ext>
            </a:extLst>
          </p:cNvPr>
          <p:cNvSpPr txBox="1"/>
          <p:nvPr/>
        </p:nvSpPr>
        <p:spPr>
          <a:xfrm>
            <a:off x="5300438" y="4170384"/>
            <a:ext cx="378360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The definite guide to using negative margins</a:t>
            </a:r>
            <a:endParaRPr lang="hu-HU" dirty="0"/>
          </a:p>
          <a:p>
            <a:r>
              <a:rPr lang="hu-HU" dirty="0">
                <a:hlinkClick r:id="rId4"/>
              </a:rPr>
              <a:t>Methods to center elements</a:t>
            </a:r>
            <a:endParaRPr lang="en-US" dirty="0"/>
          </a:p>
        </p:txBody>
      </p:sp>
    </p:spTree>
    <p:extLst>
      <p:ext uri="{BB962C8B-B14F-4D97-AF65-F5344CB8AC3E}">
        <p14:creationId xmlns:p14="http://schemas.microsoft.com/office/powerpoint/2010/main" val="152817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vert="horz" lIns="68580" tIns="34290" rIns="68580" bIns="34290" rtlCol="0" anchor="t">
            <a:noAutofit/>
          </a:bodyPr>
          <a:lstStyle/>
          <a:p>
            <a:pPr marL="229870" indent="-229870"/>
            <a:r>
              <a:rPr lang="hu-HU" sz="1400" b="1" dirty="0"/>
              <a:t>The </a:t>
            </a:r>
            <a:r>
              <a:rPr lang="hu-HU" sz="1400" b="1" dirty="0" err="1"/>
              <a:t>document</a:t>
            </a:r>
            <a:r>
              <a:rPr lang="hu-HU" sz="1400" b="1" dirty="0"/>
              <a:t> flow is </a:t>
            </a:r>
            <a:r>
              <a:rPr lang="hu-HU" sz="1400" b="1" dirty="0" err="1"/>
              <a:t>the</a:t>
            </a:r>
            <a:r>
              <a:rPr lang="hu-HU" sz="1400" b="1" dirty="0"/>
              <a:t> </a:t>
            </a:r>
            <a:r>
              <a:rPr lang="hu-HU" sz="1400" b="1" dirty="0" err="1"/>
              <a:t>regular</a:t>
            </a:r>
            <a:r>
              <a:rPr lang="hu-HU" sz="1400" b="1" dirty="0"/>
              <a:t> </a:t>
            </a:r>
            <a:r>
              <a:rPr lang="hu-HU" sz="1400" b="1" dirty="0" err="1"/>
              <a:t>way</a:t>
            </a:r>
            <a:r>
              <a:rPr lang="hu-HU" sz="1400" b="1" dirty="0"/>
              <a:t> </a:t>
            </a:r>
            <a:r>
              <a:rPr lang="hu-HU" sz="1400" b="1" dirty="0" err="1"/>
              <a:t>that</a:t>
            </a:r>
            <a:r>
              <a:rPr lang="hu-HU" sz="1400" b="1" dirty="0"/>
              <a:t> </a:t>
            </a:r>
            <a:r>
              <a:rPr lang="hu-HU" sz="1400" b="1" dirty="0" err="1"/>
              <a:t>the</a:t>
            </a:r>
            <a:r>
              <a:rPr lang="hu-HU" sz="1400" b="1" dirty="0"/>
              <a:t> </a:t>
            </a:r>
            <a:r>
              <a:rPr lang="hu-HU" sz="1400" b="1" dirty="0" err="1"/>
              <a:t>elements</a:t>
            </a:r>
            <a:r>
              <a:rPr lang="hu-HU" sz="1400" b="1" dirty="0"/>
              <a:t> </a:t>
            </a:r>
            <a:r>
              <a:rPr lang="hu-HU" sz="1400" b="1" dirty="0" err="1"/>
              <a:t>will</a:t>
            </a:r>
            <a:r>
              <a:rPr lang="hu-HU" sz="1400" b="1" dirty="0"/>
              <a:t> be displayed. </a:t>
            </a:r>
            <a:r>
              <a:rPr lang="hu-HU" sz="1400" b="1" dirty="0" err="1"/>
              <a:t>It</a:t>
            </a:r>
            <a:r>
              <a:rPr lang="hu-HU" sz="1400" b="1" dirty="0"/>
              <a:t> </a:t>
            </a:r>
            <a:r>
              <a:rPr lang="hu-HU" sz="1400" b="1" dirty="0" err="1"/>
              <a:t>reflects</a:t>
            </a:r>
            <a:r>
              <a:rPr lang="hu-HU" sz="1400" b="1" dirty="0"/>
              <a:t> </a:t>
            </a:r>
            <a:r>
              <a:rPr lang="hu-HU" sz="1400" b="1" dirty="0" err="1"/>
              <a:t>the</a:t>
            </a:r>
            <a:r>
              <a:rPr lang="hu-HU" sz="1400" b="1" dirty="0"/>
              <a:t> </a:t>
            </a:r>
            <a:r>
              <a:rPr lang="hu-HU" sz="1400" b="1" dirty="0" err="1"/>
              <a:t>order</a:t>
            </a:r>
            <a:r>
              <a:rPr lang="hu-HU" sz="1400" b="1" dirty="0"/>
              <a:t> of </a:t>
            </a:r>
            <a:r>
              <a:rPr lang="hu-HU" sz="1400" b="1" dirty="0" err="1"/>
              <a:t>the</a:t>
            </a:r>
            <a:r>
              <a:rPr lang="hu-HU" sz="1400" b="1" dirty="0"/>
              <a:t> </a:t>
            </a:r>
            <a:r>
              <a:rPr lang="hu-HU" sz="1400" b="1" dirty="0" err="1"/>
              <a:t>elements</a:t>
            </a:r>
            <a:r>
              <a:rPr lang="hu-HU" sz="1400" b="1" dirty="0"/>
              <a:t> </a:t>
            </a:r>
            <a:r>
              <a:rPr lang="hu-HU" sz="1400" b="1" dirty="0" err="1"/>
              <a:t>written</a:t>
            </a:r>
            <a:r>
              <a:rPr lang="hu-HU" sz="1400" b="1" dirty="0"/>
              <a:t> in </a:t>
            </a:r>
            <a:r>
              <a:rPr lang="hu-HU" sz="1400" b="1" dirty="0" err="1"/>
              <a:t>the</a:t>
            </a:r>
            <a:r>
              <a:rPr lang="hu-HU" sz="1400" b="1" dirty="0"/>
              <a:t> HTML file.</a:t>
            </a:r>
          </a:p>
          <a:p>
            <a:pPr marL="229870" indent="-229870"/>
            <a:r>
              <a:rPr lang="hu-HU" sz="1400" b="1" dirty="0"/>
              <a:t>Some elements can be taken out of the normal document flow.</a:t>
            </a:r>
            <a:endParaRPr lang="en-US" sz="1400" b="1" dirty="0"/>
          </a:p>
        </p:txBody>
      </p:sp>
      <p:sp>
        <p:nvSpPr>
          <p:cNvPr id="9" name="Text Placeholder 8"/>
          <p:cNvSpPr>
            <a:spLocks noGrp="1"/>
          </p:cNvSpPr>
          <p:nvPr>
            <p:ph type="body" sz="quarter" idx="10"/>
          </p:nvPr>
        </p:nvSpPr>
        <p:spPr/>
        <p:txBody>
          <a:bodyPr/>
          <a:lstStyle/>
          <a:p>
            <a:r>
              <a:rPr lang="hu-HU" err="1"/>
              <a:t>Document</a:t>
            </a:r>
            <a:r>
              <a:rPr lang="hu-HU"/>
              <a:t> flow</a:t>
            </a:r>
          </a:p>
        </p:txBody>
      </p:sp>
      <p:pic>
        <p:nvPicPr>
          <p:cNvPr id="6" name="Picture 6" descr="A hand holding a cell phone screen with text&#10;&#10;Description generated with very high confidence">
            <a:extLst>
              <a:ext uri="{FF2B5EF4-FFF2-40B4-BE49-F238E27FC236}">
                <a16:creationId xmlns:a16="http://schemas.microsoft.com/office/drawing/2014/main" id="{59F8D149-5DEE-4409-ADE1-D28A9F0E839C}"/>
              </a:ext>
            </a:extLst>
          </p:cNvPr>
          <p:cNvPicPr>
            <a:picLocks noChangeAspect="1"/>
          </p:cNvPicPr>
          <p:nvPr/>
        </p:nvPicPr>
        <p:blipFill rotWithShape="1">
          <a:blip r:embed="rId2"/>
          <a:srcRect r="50537"/>
          <a:stretch/>
        </p:blipFill>
        <p:spPr>
          <a:xfrm>
            <a:off x="3273349" y="2068348"/>
            <a:ext cx="2529491" cy="2561925"/>
          </a:xfrm>
          <a:prstGeom prst="rect">
            <a:avLst/>
          </a:prstGeom>
        </p:spPr>
      </p:pic>
    </p:spTree>
    <p:extLst>
      <p:ext uri="{BB962C8B-B14F-4D97-AF65-F5344CB8AC3E}">
        <p14:creationId xmlns:p14="http://schemas.microsoft.com/office/powerpoint/2010/main" val="156122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en-US" sz="1400" dirty="0"/>
              <a:t>Floating an element </a:t>
            </a:r>
            <a:r>
              <a:rPr lang="hu-HU" sz="1400" dirty="0"/>
              <a:t>means, </a:t>
            </a:r>
            <a:r>
              <a:rPr lang="en-US" sz="1400" dirty="0"/>
              <a:t>moving an element horizontally to the furthermost position</a:t>
            </a:r>
          </a:p>
          <a:p>
            <a:pPr marL="230188" indent="-230188"/>
            <a:r>
              <a:rPr lang="en-US" sz="1400" dirty="0"/>
              <a:t>Elements will use only the space they need (e.g. block-level elements </a:t>
            </a:r>
            <a:r>
              <a:rPr lang="en-US" sz="1400" b="1" dirty="0"/>
              <a:t>will NOT take up</a:t>
            </a:r>
            <a:r>
              <a:rPr lang="en-US" sz="1400" dirty="0"/>
              <a:t> the space horizontally)</a:t>
            </a:r>
          </a:p>
          <a:p>
            <a:pPr marL="230188" indent="-230188"/>
            <a:r>
              <a:rPr lang="en-US" sz="1400" dirty="0"/>
              <a:t>The element will </a:t>
            </a:r>
            <a:r>
              <a:rPr lang="hu-HU" sz="1400" b="1" dirty="0"/>
              <a:t>NOT </a:t>
            </a:r>
            <a:r>
              <a:rPr lang="en-US" sz="1400" b="1" dirty="0"/>
              <a:t>be taken out</a:t>
            </a:r>
            <a:r>
              <a:rPr lang="en-US" sz="1400" dirty="0"/>
              <a:t> of the normal flow</a:t>
            </a:r>
          </a:p>
          <a:p>
            <a:pPr marL="230188" indent="-230188"/>
            <a:r>
              <a:rPr lang="hu-HU" sz="1400" dirty="0"/>
              <a:t>The </a:t>
            </a:r>
            <a:r>
              <a:rPr lang="en-US" sz="1400" dirty="0"/>
              <a:t>parent containers </a:t>
            </a:r>
            <a:r>
              <a:rPr lang="en-US" sz="1400" b="1" dirty="0"/>
              <a:t>will NOT adapt</a:t>
            </a:r>
            <a:r>
              <a:rPr lang="en-US" sz="1400" dirty="0"/>
              <a:t> to the floated elements’ height</a:t>
            </a:r>
          </a:p>
          <a:p>
            <a:pPr marL="230188" indent="-230188"/>
            <a:r>
              <a:rPr lang="en-US" sz="1400" dirty="0"/>
              <a:t>Thus needs to be </a:t>
            </a:r>
            <a:r>
              <a:rPr lang="en-US" sz="1400" b="1" dirty="0"/>
              <a:t>cleared</a:t>
            </a:r>
          </a:p>
        </p:txBody>
      </p:sp>
      <p:sp>
        <p:nvSpPr>
          <p:cNvPr id="9" name="Text Placeholder 8"/>
          <p:cNvSpPr>
            <a:spLocks noGrp="1"/>
          </p:cNvSpPr>
          <p:nvPr>
            <p:ph type="body" sz="quarter" idx="10"/>
          </p:nvPr>
        </p:nvSpPr>
        <p:spPr/>
        <p:txBody>
          <a:bodyPr/>
          <a:lstStyle/>
          <a:p>
            <a:r>
              <a:rPr lang="hu-HU" err="1"/>
              <a:t>Float</a:t>
            </a:r>
            <a:endParaRPr lang="hu-HU"/>
          </a:p>
        </p:txBody>
      </p:sp>
      <p:sp>
        <p:nvSpPr>
          <p:cNvPr id="4" name="Rectangle 4">
            <a:extLst>
              <a:ext uri="{FF2B5EF4-FFF2-40B4-BE49-F238E27FC236}">
                <a16:creationId xmlns:a16="http://schemas.microsoft.com/office/drawing/2014/main" id="{C28B5651-DA22-4D91-9854-81E091C0CD0A}"/>
              </a:ext>
            </a:extLst>
          </p:cNvPr>
          <p:cNvSpPr/>
          <p:nvPr/>
        </p:nvSpPr>
        <p:spPr>
          <a:xfrm>
            <a:off x="2852670" y="3453496"/>
            <a:ext cx="4572000" cy="908710"/>
          </a:xfrm>
          <a:prstGeom prst="rect">
            <a:avLst/>
          </a:prstGeom>
        </p:spPr>
        <p:txBody>
          <a:bodyPr>
            <a:spAutoFit/>
          </a:bodyPr>
          <a:lstStyle/>
          <a:p>
            <a:pPr>
              <a:lnSpc>
                <a:spcPct val="130000"/>
              </a:lnSpc>
            </a:pPr>
            <a:r>
              <a:rPr lang="hu-HU" err="1">
                <a:solidFill>
                  <a:srgbClr val="FF0000"/>
                </a:solidFill>
                <a:latin typeface="Consolas" panose="020B0609020204030204" pitchFamily="49" charset="0"/>
                <a:cs typeface="Consolas" panose="020B0609020204030204" pitchFamily="49" charset="0"/>
              </a:rPr>
              <a:t>float</a:t>
            </a:r>
            <a:r>
              <a:rPr lang="en-US">
                <a:latin typeface="Consolas" panose="020B0609020204030204" pitchFamily="49" charset="0"/>
                <a:cs typeface="Consolas" panose="020B0609020204030204" pitchFamily="49" charset="0"/>
              </a:rPr>
              <a:t>: </a:t>
            </a:r>
            <a:r>
              <a:rPr lang="hu-HU" err="1">
                <a:solidFill>
                  <a:srgbClr val="0000CD"/>
                </a:solidFill>
                <a:latin typeface="Consolas" panose="020B0609020204030204" pitchFamily="49" charset="0"/>
                <a:cs typeface="Consolas" panose="020B0609020204030204" pitchFamily="49" charset="0"/>
              </a:rPr>
              <a:t>left</a:t>
            </a:r>
            <a:r>
              <a:rPr lang="hu-HU">
                <a:solidFill>
                  <a:srgbClr val="0000CD"/>
                </a:solidFill>
                <a:latin typeface="Consolas" panose="020B0609020204030204" pitchFamily="49" charset="0"/>
                <a:cs typeface="Consolas" panose="020B0609020204030204" pitchFamily="49" charset="0"/>
              </a:rPr>
              <a:t> | right | </a:t>
            </a:r>
            <a:r>
              <a:rPr lang="hu-HU" err="1">
                <a:solidFill>
                  <a:srgbClr val="0000CD"/>
                </a:solidFill>
                <a:latin typeface="Consolas" panose="020B0609020204030204" pitchFamily="49" charset="0"/>
                <a:cs typeface="Consolas" panose="020B0609020204030204" pitchFamily="49" charset="0"/>
              </a:rPr>
              <a:t>none</a:t>
            </a:r>
            <a:r>
              <a:rPr lang="en-US">
                <a:latin typeface="Consolas" panose="020B0609020204030204" pitchFamily="49" charset="0"/>
                <a:cs typeface="Consolas" panose="020B0609020204030204" pitchFamily="49" charset="0"/>
              </a:rPr>
              <a:t>;</a:t>
            </a:r>
            <a:endParaRPr lang="hu-HU">
              <a:latin typeface="Consolas" panose="020B0609020204030204" pitchFamily="49" charset="0"/>
              <a:cs typeface="Consolas" panose="020B0609020204030204" pitchFamily="49" charset="0"/>
            </a:endParaRPr>
          </a:p>
          <a:p>
            <a:pPr>
              <a:lnSpc>
                <a:spcPct val="130000"/>
              </a:lnSpc>
            </a:pPr>
            <a:br>
              <a:rPr lang="en-US">
                <a:latin typeface="Consolas" panose="020B0609020204030204" pitchFamily="49" charset="0"/>
                <a:cs typeface="Consolas" panose="020B0609020204030204" pitchFamily="49" charset="0"/>
              </a:rPr>
            </a:br>
            <a:r>
              <a:rPr lang="hu-HU" err="1">
                <a:solidFill>
                  <a:srgbClr val="FF0000"/>
                </a:solidFill>
                <a:latin typeface="Consolas" panose="020B0609020204030204" pitchFamily="49" charset="0"/>
                <a:cs typeface="Consolas" panose="020B0609020204030204" pitchFamily="49" charset="0"/>
              </a:rPr>
              <a:t>clear</a:t>
            </a:r>
            <a:r>
              <a:rPr lang="en-US">
                <a:latin typeface="Consolas" panose="020B0609020204030204" pitchFamily="49" charset="0"/>
                <a:cs typeface="Consolas" panose="020B0609020204030204" pitchFamily="49" charset="0"/>
              </a:rPr>
              <a:t>: </a:t>
            </a:r>
            <a:r>
              <a:rPr lang="hu-HU" err="1">
                <a:solidFill>
                  <a:srgbClr val="0000CD"/>
                </a:solidFill>
                <a:latin typeface="Consolas" panose="020B0609020204030204" pitchFamily="49" charset="0"/>
                <a:cs typeface="Consolas" panose="020B0609020204030204" pitchFamily="49" charset="0"/>
              </a:rPr>
              <a:t>left</a:t>
            </a:r>
            <a:r>
              <a:rPr lang="hu-HU">
                <a:solidFill>
                  <a:srgbClr val="0000CD"/>
                </a:solidFill>
                <a:latin typeface="Consolas" panose="020B0609020204030204" pitchFamily="49" charset="0"/>
                <a:cs typeface="Consolas" panose="020B0609020204030204" pitchFamily="49" charset="0"/>
              </a:rPr>
              <a:t> | right | </a:t>
            </a:r>
            <a:r>
              <a:rPr lang="hu-HU" err="1">
                <a:solidFill>
                  <a:srgbClr val="0000CD"/>
                </a:solidFill>
                <a:latin typeface="Consolas" panose="020B0609020204030204" pitchFamily="49" charset="0"/>
                <a:cs typeface="Consolas" panose="020B0609020204030204" pitchFamily="49" charset="0"/>
              </a:rPr>
              <a:t>both</a:t>
            </a:r>
            <a:r>
              <a:rPr lang="hu-HU">
                <a:solidFill>
                  <a:srgbClr val="0000CD"/>
                </a:solidFill>
                <a:latin typeface="Consolas" panose="020B0609020204030204" pitchFamily="49" charset="0"/>
                <a:cs typeface="Consolas" panose="020B0609020204030204" pitchFamily="49" charset="0"/>
              </a:rPr>
              <a:t> | </a:t>
            </a:r>
            <a:r>
              <a:rPr lang="hu-HU" err="1">
                <a:solidFill>
                  <a:srgbClr val="0000CD"/>
                </a:solidFill>
                <a:latin typeface="Consolas" panose="020B0609020204030204" pitchFamily="49" charset="0"/>
                <a:cs typeface="Consolas" panose="020B0609020204030204" pitchFamily="49" charset="0"/>
              </a:rPr>
              <a:t>none</a:t>
            </a:r>
            <a:r>
              <a:rPr lang="en-US">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86466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err="1"/>
              <a:t>Float</a:t>
            </a:r>
            <a:r>
              <a:rPr lang="hu-HU"/>
              <a:t> </a:t>
            </a:r>
            <a:r>
              <a:rPr lang="hu-HU" err="1"/>
              <a:t>in</a:t>
            </a:r>
            <a:r>
              <a:rPr lang="hu-HU"/>
              <a:t> CSS</a:t>
            </a:r>
          </a:p>
        </p:txBody>
      </p:sp>
      <p:sp>
        <p:nvSpPr>
          <p:cNvPr id="6" name="Text Placeholder 3"/>
          <p:cNvSpPr txBox="1">
            <a:spLocks/>
          </p:cNvSpPr>
          <p:nvPr/>
        </p:nvSpPr>
        <p:spPr>
          <a:xfrm>
            <a:off x="1879309" y="1076877"/>
            <a:ext cx="914353"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b="1" err="1">
                <a:latin typeface="Consolas" panose="020B0609020204030204" pitchFamily="49" charset="0"/>
                <a:cs typeface="Consolas" panose="020B0609020204030204" pitchFamily="49" charset="0"/>
              </a:rPr>
              <a:t>float</a:t>
            </a:r>
            <a:r>
              <a:rPr lang="hu-HU" b="1">
                <a:latin typeface="Consolas" panose="020B0609020204030204" pitchFamily="49" charset="0"/>
                <a:cs typeface="Consolas" panose="020B0609020204030204" pitchFamily="49" charset="0"/>
              </a:rPr>
              <a:t>: </a:t>
            </a:r>
            <a:r>
              <a:rPr lang="hu-HU" b="1" err="1">
                <a:latin typeface="Consolas" panose="020B0609020204030204" pitchFamily="49" charset="0"/>
                <a:cs typeface="Consolas" panose="020B0609020204030204" pitchFamily="49" charset="0"/>
              </a:rPr>
              <a:t>left</a:t>
            </a:r>
            <a:endParaRPr lang="en-US" b="1">
              <a:latin typeface="Consolas" panose="020B0609020204030204" pitchFamily="49" charset="0"/>
              <a:cs typeface="Consolas" panose="020B0609020204030204" pitchFamily="49" charset="0"/>
            </a:endParaRPr>
          </a:p>
        </p:txBody>
      </p:sp>
      <p:pic>
        <p:nvPicPr>
          <p:cNvPr id="11" name="Content Placeholder 1"/>
          <p:cNvPicPr>
            <a:picLocks noGrp="1" noChangeAspect="1"/>
          </p:cNvPicPr>
          <p:nvPr>
            <p:ph sz="quarter" idx="4294967295"/>
          </p:nvPr>
        </p:nvPicPr>
        <p:blipFill>
          <a:blip r:embed="rId2"/>
          <a:stretch>
            <a:fillRect/>
          </a:stretch>
        </p:blipFill>
        <p:spPr>
          <a:xfrm>
            <a:off x="685800" y="1435608"/>
            <a:ext cx="3202106" cy="3232748"/>
          </a:xfrm>
          <a:prstGeom prst="rect">
            <a:avLst/>
          </a:prstGeom>
        </p:spPr>
      </p:pic>
      <p:sp>
        <p:nvSpPr>
          <p:cNvPr id="2" name="TextBox 1">
            <a:extLst>
              <a:ext uri="{FF2B5EF4-FFF2-40B4-BE49-F238E27FC236}">
                <a16:creationId xmlns:a16="http://schemas.microsoft.com/office/drawing/2014/main" id="{3771BE2E-3E28-4620-A7FF-E9693598D604}"/>
              </a:ext>
            </a:extLst>
          </p:cNvPr>
          <p:cNvSpPr txBox="1"/>
          <p:nvPr/>
        </p:nvSpPr>
        <p:spPr>
          <a:xfrm>
            <a:off x="4217224" y="1077685"/>
            <a:ext cx="4309258"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00CD"/>
                </a:solidFill>
              </a:rPr>
              <a:t>&lt;</a:t>
            </a:r>
            <a:r>
              <a:rPr lang="en-US" dirty="0">
                <a:solidFill>
                  <a:srgbClr val="C00000"/>
                </a:solidFill>
              </a:rPr>
              <a:t>div</a:t>
            </a:r>
            <a:r>
              <a:rPr lang="en-US" dirty="0">
                <a:solidFill>
                  <a:srgbClr val="0000CD"/>
                </a:solidFill>
              </a:rPr>
              <a:t> </a:t>
            </a:r>
            <a:r>
              <a:rPr lang="en-US" dirty="0">
                <a:solidFill>
                  <a:srgbClr val="FF0000"/>
                </a:solidFill>
              </a:rPr>
              <a:t>class=</a:t>
            </a:r>
            <a:r>
              <a:rPr lang="en-US" dirty="0">
                <a:solidFill>
                  <a:srgbClr val="0000CD"/>
                </a:solidFill>
              </a:rPr>
              <a:t>"container"&gt;</a:t>
            </a:r>
          </a:p>
          <a:p>
            <a:r>
              <a:rPr lang="en-US" dirty="0">
                <a:solidFill>
                  <a:srgbClr val="0000CD"/>
                </a:solidFill>
              </a:rPr>
              <a:t>    &lt;</a:t>
            </a:r>
            <a:r>
              <a:rPr lang="en-US" dirty="0">
                <a:solidFill>
                  <a:srgbClr val="C00000"/>
                </a:solidFill>
              </a:rPr>
              <a:t>div</a:t>
            </a:r>
            <a:r>
              <a:rPr lang="en-US" dirty="0">
                <a:solidFill>
                  <a:srgbClr val="0000CD"/>
                </a:solidFill>
              </a:rPr>
              <a:t> </a:t>
            </a:r>
            <a:r>
              <a:rPr lang="en-US" dirty="0">
                <a:solidFill>
                  <a:srgbClr val="FF0000"/>
                </a:solidFill>
              </a:rPr>
              <a:t>class=</a:t>
            </a:r>
            <a:r>
              <a:rPr lang="en-US" dirty="0">
                <a:solidFill>
                  <a:srgbClr val="0000CD"/>
                </a:solidFill>
              </a:rPr>
              <a:t>"item"&gt;</a:t>
            </a:r>
            <a:r>
              <a:rPr lang="en-US" dirty="0">
                <a:solidFill>
                  <a:srgbClr val="002060"/>
                </a:solidFill>
              </a:rPr>
              <a:t>1</a:t>
            </a:r>
            <a:r>
              <a:rPr lang="en-US" dirty="0">
                <a:solidFill>
                  <a:srgbClr val="0000CD"/>
                </a:solidFill>
              </a:rPr>
              <a:t>&lt;</a:t>
            </a:r>
            <a:r>
              <a:rPr lang="en-US" dirty="0">
                <a:solidFill>
                  <a:srgbClr val="C00000"/>
                </a:solidFill>
              </a:rPr>
              <a:t>/div</a:t>
            </a:r>
            <a:r>
              <a:rPr lang="en-US" dirty="0">
                <a:solidFill>
                  <a:srgbClr val="0000CD"/>
                </a:solidFill>
              </a:rPr>
              <a:t>&gt;</a:t>
            </a:r>
          </a:p>
          <a:p>
            <a:r>
              <a:rPr lang="en-US" dirty="0">
                <a:solidFill>
                  <a:srgbClr val="0000CD"/>
                </a:solidFill>
              </a:rPr>
              <a:t>    &lt;</a:t>
            </a:r>
            <a:r>
              <a:rPr lang="en-US" dirty="0">
                <a:solidFill>
                  <a:srgbClr val="C00000"/>
                </a:solidFill>
              </a:rPr>
              <a:t>div</a:t>
            </a:r>
            <a:r>
              <a:rPr lang="en-US" dirty="0">
                <a:solidFill>
                  <a:srgbClr val="0000CD"/>
                </a:solidFill>
              </a:rPr>
              <a:t> </a:t>
            </a:r>
            <a:r>
              <a:rPr lang="en-US" dirty="0">
                <a:solidFill>
                  <a:srgbClr val="FF0000"/>
                </a:solidFill>
              </a:rPr>
              <a:t>class=</a:t>
            </a:r>
            <a:r>
              <a:rPr lang="en-US" dirty="0">
                <a:solidFill>
                  <a:srgbClr val="0000CD"/>
                </a:solidFill>
              </a:rPr>
              <a:t>"item"&gt;</a:t>
            </a:r>
            <a:r>
              <a:rPr lang="en-US" dirty="0">
                <a:solidFill>
                  <a:srgbClr val="002060"/>
                </a:solidFill>
              </a:rPr>
              <a:t>2</a:t>
            </a:r>
            <a:r>
              <a:rPr lang="en-US" dirty="0">
                <a:solidFill>
                  <a:srgbClr val="0000CD"/>
                </a:solidFill>
              </a:rPr>
              <a:t>&lt;</a:t>
            </a:r>
            <a:r>
              <a:rPr lang="en-US" dirty="0">
                <a:solidFill>
                  <a:srgbClr val="C00000"/>
                </a:solidFill>
              </a:rPr>
              <a:t>/div</a:t>
            </a:r>
            <a:r>
              <a:rPr lang="en-US" dirty="0">
                <a:solidFill>
                  <a:srgbClr val="0000CD"/>
                </a:solidFill>
              </a:rPr>
              <a:t>&gt;</a:t>
            </a:r>
          </a:p>
          <a:p>
            <a:r>
              <a:rPr lang="en-US" dirty="0">
                <a:solidFill>
                  <a:srgbClr val="0000CD"/>
                </a:solidFill>
              </a:rPr>
              <a:t>    &lt;</a:t>
            </a:r>
            <a:r>
              <a:rPr lang="en-US" dirty="0">
                <a:solidFill>
                  <a:srgbClr val="C00000"/>
                </a:solidFill>
              </a:rPr>
              <a:t>div</a:t>
            </a:r>
            <a:r>
              <a:rPr lang="en-US" dirty="0">
                <a:solidFill>
                  <a:srgbClr val="0000CD"/>
                </a:solidFill>
              </a:rPr>
              <a:t> </a:t>
            </a:r>
            <a:r>
              <a:rPr lang="en-US" dirty="0">
                <a:solidFill>
                  <a:srgbClr val="FF0000"/>
                </a:solidFill>
              </a:rPr>
              <a:t>class=</a:t>
            </a:r>
            <a:r>
              <a:rPr lang="en-US" dirty="0">
                <a:solidFill>
                  <a:srgbClr val="0000CD"/>
                </a:solidFill>
              </a:rPr>
              <a:t>"item"&gt;</a:t>
            </a:r>
            <a:r>
              <a:rPr lang="en-US" dirty="0">
                <a:solidFill>
                  <a:srgbClr val="002060"/>
                </a:solidFill>
              </a:rPr>
              <a:t>3</a:t>
            </a:r>
            <a:r>
              <a:rPr lang="en-US" dirty="0">
                <a:solidFill>
                  <a:srgbClr val="0000CD"/>
                </a:solidFill>
              </a:rPr>
              <a:t>&lt;</a:t>
            </a:r>
            <a:r>
              <a:rPr lang="en-US" dirty="0">
                <a:solidFill>
                  <a:srgbClr val="C00000"/>
                </a:solidFill>
              </a:rPr>
              <a:t>/div</a:t>
            </a:r>
            <a:r>
              <a:rPr lang="en-US" dirty="0">
                <a:solidFill>
                  <a:srgbClr val="0000CD"/>
                </a:solidFill>
              </a:rPr>
              <a:t>&gt;</a:t>
            </a:r>
          </a:p>
          <a:p>
            <a:r>
              <a:rPr lang="en-US" dirty="0">
                <a:solidFill>
                  <a:srgbClr val="0000CD"/>
                </a:solidFill>
              </a:rPr>
              <a:t>&lt;</a:t>
            </a:r>
            <a:r>
              <a:rPr lang="en-US" dirty="0">
                <a:solidFill>
                  <a:srgbClr val="C00000"/>
                </a:solidFill>
              </a:rPr>
              <a:t>/div</a:t>
            </a:r>
            <a:r>
              <a:rPr lang="en-US" dirty="0">
                <a:solidFill>
                  <a:srgbClr val="0000CD"/>
                </a:solidFill>
              </a:rPr>
              <a:t>&gt;</a:t>
            </a:r>
          </a:p>
          <a:p>
            <a:endParaRPr lang="en-US" dirty="0"/>
          </a:p>
          <a:p>
            <a:r>
              <a:rPr lang="en-US" dirty="0">
                <a:solidFill>
                  <a:srgbClr val="A52A2A"/>
                </a:solidFill>
                <a:latin typeface="Consolas" panose="020B0609020204030204" pitchFamily="49" charset="0"/>
              </a:rPr>
              <a:t>.item </a:t>
            </a:r>
            <a:r>
              <a:rPr lang="en-US" dirty="0"/>
              <a:t>{</a:t>
            </a:r>
          </a:p>
          <a:p>
            <a:r>
              <a:rPr lang="en-US" dirty="0"/>
              <a:t>    </a:t>
            </a:r>
            <a:r>
              <a:rPr lang="en-US" dirty="0">
                <a:solidFill>
                  <a:srgbClr val="FF0000"/>
                </a:solidFill>
                <a:latin typeface="Consolas" panose="020B0609020204030204" pitchFamily="49" charset="0"/>
              </a:rPr>
              <a:t>float:</a:t>
            </a:r>
            <a:r>
              <a:rPr lang="en-US" dirty="0"/>
              <a:t> </a:t>
            </a:r>
            <a:r>
              <a:rPr lang="en-US" dirty="0">
                <a:solidFill>
                  <a:srgbClr val="0000CD"/>
                </a:solidFill>
                <a:latin typeface="Consolas" panose="020B0609020204030204" pitchFamily="49" charset="0"/>
              </a:rPr>
              <a:t>left;</a:t>
            </a:r>
          </a:p>
          <a:p>
            <a:r>
              <a:rPr lang="en-US" dirty="0"/>
              <a:t>}</a:t>
            </a:r>
          </a:p>
        </p:txBody>
      </p:sp>
    </p:spTree>
    <p:extLst>
      <p:ext uri="{BB962C8B-B14F-4D97-AF65-F5344CB8AC3E}">
        <p14:creationId xmlns:p14="http://schemas.microsoft.com/office/powerpoint/2010/main" val="3445576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err="1"/>
              <a:t>Float</a:t>
            </a:r>
            <a:r>
              <a:rPr lang="hu-HU"/>
              <a:t> </a:t>
            </a:r>
            <a:r>
              <a:rPr lang="hu-HU" err="1"/>
              <a:t>in</a:t>
            </a:r>
            <a:r>
              <a:rPr lang="hu-HU"/>
              <a:t> CSS</a:t>
            </a:r>
          </a:p>
        </p:txBody>
      </p:sp>
      <p:sp>
        <p:nvSpPr>
          <p:cNvPr id="4" name="Text Placeholder 3"/>
          <p:cNvSpPr txBox="1">
            <a:spLocks/>
          </p:cNvSpPr>
          <p:nvPr/>
        </p:nvSpPr>
        <p:spPr>
          <a:xfrm>
            <a:off x="6295281" y="1046842"/>
            <a:ext cx="984885"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b="1" err="1">
                <a:latin typeface="Consolas" panose="020B0609020204030204" pitchFamily="49" charset="0"/>
                <a:cs typeface="Consolas" panose="020B0609020204030204" pitchFamily="49" charset="0"/>
              </a:rPr>
              <a:t>float</a:t>
            </a:r>
            <a:r>
              <a:rPr lang="hu-HU" b="1">
                <a:latin typeface="Consolas" panose="020B0609020204030204" pitchFamily="49" charset="0"/>
                <a:cs typeface="Consolas" panose="020B0609020204030204" pitchFamily="49" charset="0"/>
              </a:rPr>
              <a:t>: right</a:t>
            </a:r>
            <a:endParaRPr lang="en-US" b="1">
              <a:latin typeface="Consolas" panose="020B0609020204030204" pitchFamily="49" charset="0"/>
              <a:cs typeface="Consolas" panose="020B0609020204030204" pitchFamily="49" charset="0"/>
            </a:endParaRPr>
          </a:p>
        </p:txBody>
      </p:sp>
      <p:sp>
        <p:nvSpPr>
          <p:cNvPr id="6" name="Text Placeholder 3"/>
          <p:cNvSpPr txBox="1">
            <a:spLocks/>
          </p:cNvSpPr>
          <p:nvPr/>
        </p:nvSpPr>
        <p:spPr>
          <a:xfrm>
            <a:off x="1879309" y="1076877"/>
            <a:ext cx="914353"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b="1" err="1">
                <a:latin typeface="Consolas" panose="020B0609020204030204" pitchFamily="49" charset="0"/>
                <a:cs typeface="Consolas" panose="020B0609020204030204" pitchFamily="49" charset="0"/>
              </a:rPr>
              <a:t>float</a:t>
            </a:r>
            <a:r>
              <a:rPr lang="hu-HU" b="1">
                <a:latin typeface="Consolas" panose="020B0609020204030204" pitchFamily="49" charset="0"/>
                <a:cs typeface="Consolas" panose="020B0609020204030204" pitchFamily="49" charset="0"/>
              </a:rPr>
              <a:t>: </a:t>
            </a:r>
            <a:r>
              <a:rPr lang="hu-HU" b="1" err="1">
                <a:latin typeface="Consolas" panose="020B0609020204030204" pitchFamily="49" charset="0"/>
                <a:cs typeface="Consolas" panose="020B0609020204030204" pitchFamily="49" charset="0"/>
              </a:rPr>
              <a:t>left</a:t>
            </a:r>
            <a:endParaRPr lang="en-US" b="1">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2"/>
          <a:stretch>
            <a:fillRect/>
          </a:stretch>
        </p:blipFill>
        <p:spPr>
          <a:xfrm>
            <a:off x="5224867" y="1479452"/>
            <a:ext cx="3193420" cy="3201096"/>
          </a:xfrm>
          <a:prstGeom prst="rect">
            <a:avLst/>
          </a:prstGeom>
        </p:spPr>
      </p:pic>
      <p:pic>
        <p:nvPicPr>
          <p:cNvPr id="11" name="Content Placeholder 1"/>
          <p:cNvPicPr>
            <a:picLocks noGrp="1" noChangeAspect="1"/>
          </p:cNvPicPr>
          <p:nvPr>
            <p:ph sz="quarter" idx="4294967295"/>
          </p:nvPr>
        </p:nvPicPr>
        <p:blipFill>
          <a:blip r:embed="rId3"/>
          <a:stretch>
            <a:fillRect/>
          </a:stretch>
        </p:blipFill>
        <p:spPr>
          <a:xfrm>
            <a:off x="685800" y="1435608"/>
            <a:ext cx="3202106" cy="3232748"/>
          </a:xfrm>
          <a:prstGeom prst="rect">
            <a:avLst/>
          </a:prstGeom>
        </p:spPr>
      </p:pic>
    </p:spTree>
    <p:extLst>
      <p:ext uri="{BB962C8B-B14F-4D97-AF65-F5344CB8AC3E}">
        <p14:creationId xmlns:p14="http://schemas.microsoft.com/office/powerpoint/2010/main" val="3988459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Float in CSS</a:t>
            </a:r>
            <a:endParaRPr lang="en-US" dirty="0"/>
          </a:p>
        </p:txBody>
      </p:sp>
      <p:sp>
        <p:nvSpPr>
          <p:cNvPr id="3" name="Content Placeholder 2"/>
          <p:cNvSpPr>
            <a:spLocks noGrp="1"/>
          </p:cNvSpPr>
          <p:nvPr>
            <p:ph idx="1"/>
          </p:nvPr>
        </p:nvSpPr>
        <p:spPr>
          <a:xfrm>
            <a:off x="352473" y="826618"/>
            <a:ext cx="8339328" cy="3635654"/>
          </a:xfrm>
        </p:spPr>
        <p:txBody>
          <a:bodyPr/>
          <a:lstStyle/>
          <a:p>
            <a:r>
              <a:rPr lang="en-US" dirty="0">
                <a:latin typeface="Consolas" panose="020B0609020204030204" pitchFamily="49" charset="0"/>
              </a:rPr>
              <a:t>&lt;</a:t>
            </a:r>
            <a:r>
              <a:rPr lang="en-US" dirty="0">
                <a:solidFill>
                  <a:srgbClr val="C00000"/>
                </a:solidFill>
                <a:latin typeface="Consolas" panose="020B0609020204030204" pitchFamily="49" charset="0"/>
              </a:rPr>
              <a:t>article</a:t>
            </a:r>
            <a:r>
              <a:rPr lang="en-US" dirty="0">
                <a:latin typeface="Consolas" panose="020B0609020204030204" pitchFamily="49" charset="0"/>
              </a:rPr>
              <a:t>&gt;</a:t>
            </a:r>
          </a:p>
          <a:p>
            <a:r>
              <a:rPr lang="en-US" dirty="0">
                <a:latin typeface="Consolas" panose="020B0609020204030204" pitchFamily="49" charset="0"/>
              </a:rPr>
              <a:t>  &lt;</a:t>
            </a:r>
            <a:r>
              <a:rPr lang="en-US" dirty="0">
                <a:solidFill>
                  <a:srgbClr val="C00000"/>
                </a:solidFill>
                <a:latin typeface="Consolas" panose="020B0609020204030204" pitchFamily="49" charset="0"/>
              </a:rPr>
              <a:t>p</a:t>
            </a:r>
            <a:r>
              <a:rPr lang="en-US" dirty="0">
                <a:latin typeface="Consolas" panose="020B0609020204030204" pitchFamily="49" charset="0"/>
              </a:rPr>
              <a:t>&gt;Lorem ipsum dolor sit </a:t>
            </a:r>
            <a:r>
              <a:rPr lang="en-US" dirty="0" err="1">
                <a:latin typeface="Consolas" panose="020B0609020204030204" pitchFamily="49" charset="0"/>
              </a:rPr>
              <a:t>amet</a:t>
            </a:r>
            <a:r>
              <a:rPr lang="en-US" dirty="0">
                <a:latin typeface="Consolas" panose="020B0609020204030204" pitchFamily="49" charset="0"/>
              </a:rPr>
              <a:t>...&lt;</a:t>
            </a:r>
            <a:r>
              <a:rPr lang="en-US" dirty="0">
                <a:solidFill>
                  <a:srgbClr val="C00000"/>
                </a:solidFill>
                <a:latin typeface="Consolas" panose="020B0609020204030204" pitchFamily="49" charset="0"/>
              </a:rPr>
              <a:t>/p</a:t>
            </a:r>
            <a:r>
              <a:rPr lang="en-US" dirty="0">
                <a:latin typeface="Consolas" panose="020B0609020204030204" pitchFamily="49" charset="0"/>
              </a:rPr>
              <a:t>&gt;</a:t>
            </a:r>
          </a:p>
          <a:p>
            <a:r>
              <a:rPr lang="en-US" dirty="0">
                <a:latin typeface="Consolas" panose="020B0609020204030204" pitchFamily="49" charset="0"/>
              </a:rPr>
              <a:t>  &lt;</a:t>
            </a:r>
            <a:r>
              <a:rPr lang="en-US" dirty="0" err="1">
                <a:solidFill>
                  <a:srgbClr val="C00000"/>
                </a:solidFill>
                <a:latin typeface="Consolas" panose="020B0609020204030204" pitchFamily="49" charset="0"/>
              </a:rPr>
              <a:t>img</a:t>
            </a:r>
            <a:r>
              <a:rPr lang="en-US" dirty="0">
                <a:latin typeface="Consolas" panose="020B0609020204030204" pitchFamily="49" charset="0"/>
              </a:rPr>
              <a:t> </a:t>
            </a:r>
            <a:r>
              <a:rPr lang="en-US" dirty="0" err="1">
                <a:solidFill>
                  <a:srgbClr val="FF0000"/>
                </a:solidFill>
                <a:latin typeface="Consolas" panose="020B0609020204030204" pitchFamily="49" charset="0"/>
              </a:rPr>
              <a:t>src</a:t>
            </a:r>
            <a:r>
              <a:rPr lang="en-US" dirty="0">
                <a:solidFill>
                  <a:srgbClr val="FF0000"/>
                </a:solidFill>
                <a:latin typeface="Consolas" panose="020B0609020204030204" pitchFamily="49" charset="0"/>
              </a:rPr>
              <a:t>=</a:t>
            </a:r>
            <a:r>
              <a:rPr lang="hu-HU" dirty="0">
                <a:solidFill>
                  <a:srgbClr val="0000CD"/>
                </a:solidFill>
                <a:latin typeface="Consolas" panose="020B0609020204030204" pitchFamily="49" charset="0"/>
              </a:rPr>
              <a:t>”[...]” </a:t>
            </a:r>
            <a:r>
              <a:rPr lang="hu-HU" dirty="0">
                <a:solidFill>
                  <a:srgbClr val="FF0000"/>
                </a:solidFill>
                <a:latin typeface="Consolas" panose="020B0609020204030204" pitchFamily="49" charset="0"/>
              </a:rPr>
              <a:t>alt=</a:t>
            </a:r>
            <a:r>
              <a:rPr lang="hu-HU" dirty="0">
                <a:solidFill>
                  <a:srgbClr val="0000CD"/>
                </a:solidFill>
                <a:latin typeface="Consolas" panose="020B0609020204030204" pitchFamily="49" charset="0"/>
              </a:rPr>
              <a:t>”Maurice Moss”</a:t>
            </a:r>
            <a:r>
              <a:rPr lang="en-US" dirty="0">
                <a:latin typeface="Consolas" panose="020B0609020204030204" pitchFamily="49" charset="0"/>
              </a:rPr>
              <a:t>&gt;</a:t>
            </a:r>
          </a:p>
          <a:p>
            <a:r>
              <a:rPr lang="en-US" dirty="0">
                <a:latin typeface="Consolas" panose="020B0609020204030204" pitchFamily="49" charset="0"/>
              </a:rPr>
              <a:t>  &lt;</a:t>
            </a:r>
            <a:r>
              <a:rPr lang="en-US" dirty="0">
                <a:solidFill>
                  <a:srgbClr val="C00000"/>
                </a:solidFill>
                <a:latin typeface="Consolas" panose="020B0609020204030204" pitchFamily="49" charset="0"/>
              </a:rPr>
              <a:t>p</a:t>
            </a:r>
            <a:r>
              <a:rPr lang="en-US" dirty="0">
                <a:latin typeface="Consolas" panose="020B0609020204030204" pitchFamily="49" charset="0"/>
              </a:rPr>
              <a:t>&gt;</a:t>
            </a:r>
            <a:r>
              <a:rPr lang="en-US" dirty="0"/>
              <a:t>0118 999 881 999 119 7253</a:t>
            </a:r>
            <a:r>
              <a:rPr lang="en-US" dirty="0">
                <a:latin typeface="Consolas" panose="020B0609020204030204" pitchFamily="49" charset="0"/>
              </a:rPr>
              <a:t>&lt;</a:t>
            </a:r>
            <a:r>
              <a:rPr lang="en-US" dirty="0">
                <a:solidFill>
                  <a:srgbClr val="C00000"/>
                </a:solidFill>
                <a:latin typeface="Consolas" panose="020B0609020204030204" pitchFamily="49" charset="0"/>
              </a:rPr>
              <a:t>/p</a:t>
            </a:r>
            <a:r>
              <a:rPr lang="en-US" dirty="0">
                <a:latin typeface="Consolas" panose="020B0609020204030204" pitchFamily="49" charset="0"/>
              </a:rPr>
              <a:t>&gt;</a:t>
            </a:r>
          </a:p>
          <a:p>
            <a:r>
              <a:rPr lang="en-US" dirty="0">
                <a:latin typeface="Consolas" panose="020B0609020204030204" pitchFamily="49" charset="0"/>
              </a:rPr>
              <a:t>&lt;</a:t>
            </a:r>
            <a:r>
              <a:rPr lang="en-US" dirty="0">
                <a:solidFill>
                  <a:srgbClr val="C00000"/>
                </a:solidFill>
                <a:latin typeface="Consolas" panose="020B0609020204030204" pitchFamily="49" charset="0"/>
              </a:rPr>
              <a:t>/article</a:t>
            </a:r>
            <a:r>
              <a:rPr lang="en-US" dirty="0">
                <a:latin typeface="Consolas" panose="020B0609020204030204" pitchFamily="49" charset="0"/>
              </a:rPr>
              <a:t>&gt;</a:t>
            </a:r>
          </a:p>
        </p:txBody>
      </p:sp>
      <p:pic>
        <p:nvPicPr>
          <p:cNvPr id="4" name="Picture 3"/>
          <p:cNvPicPr>
            <a:picLocks noChangeAspect="1"/>
          </p:cNvPicPr>
          <p:nvPr/>
        </p:nvPicPr>
        <p:blipFill>
          <a:blip r:embed="rId3"/>
          <a:stretch>
            <a:fillRect/>
          </a:stretch>
        </p:blipFill>
        <p:spPr>
          <a:xfrm>
            <a:off x="447571" y="2464599"/>
            <a:ext cx="3268551" cy="2217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stretch>
            <a:fillRect/>
          </a:stretch>
        </p:blipFill>
        <p:spPr>
          <a:xfrm>
            <a:off x="5320155" y="2464599"/>
            <a:ext cx="3371646" cy="22171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5566866" y="826618"/>
            <a:ext cx="1856598" cy="954107"/>
          </a:xfrm>
          <a:prstGeom prst="rect">
            <a:avLst/>
          </a:prstGeom>
          <a:noFill/>
        </p:spPr>
        <p:txBody>
          <a:bodyPr wrap="none" rtlCol="0">
            <a:spAutoFit/>
          </a:bodyPr>
          <a:lstStyle/>
          <a:p>
            <a:r>
              <a:rPr lang="en-US" dirty="0" err="1">
                <a:solidFill>
                  <a:srgbClr val="C00000"/>
                </a:solidFill>
              </a:rPr>
              <a:t>img</a:t>
            </a:r>
            <a:r>
              <a:rPr lang="en-US" dirty="0"/>
              <a:t> {</a:t>
            </a:r>
          </a:p>
          <a:p>
            <a:r>
              <a:rPr lang="en-US" dirty="0"/>
              <a:t>  </a:t>
            </a:r>
            <a:r>
              <a:rPr lang="en-US" dirty="0">
                <a:solidFill>
                  <a:srgbClr val="FF0000"/>
                </a:solidFill>
              </a:rPr>
              <a:t>float: </a:t>
            </a:r>
            <a:r>
              <a:rPr lang="en-US" dirty="0">
                <a:solidFill>
                  <a:srgbClr val="0000CD"/>
                </a:solidFill>
              </a:rPr>
              <a:t>left;</a:t>
            </a:r>
          </a:p>
          <a:p>
            <a:r>
              <a:rPr lang="en-US" dirty="0"/>
              <a:t>  </a:t>
            </a:r>
            <a:r>
              <a:rPr lang="en-US" dirty="0">
                <a:solidFill>
                  <a:srgbClr val="FF0000"/>
                </a:solidFill>
              </a:rPr>
              <a:t>margin-right:</a:t>
            </a:r>
            <a:r>
              <a:rPr lang="en-US" dirty="0"/>
              <a:t> </a:t>
            </a:r>
            <a:r>
              <a:rPr lang="en-US" dirty="0">
                <a:solidFill>
                  <a:srgbClr val="0000CD"/>
                </a:solidFill>
              </a:rPr>
              <a:t>10px;</a:t>
            </a:r>
          </a:p>
          <a:p>
            <a:r>
              <a:rPr lang="en-US" dirty="0"/>
              <a:t>}</a:t>
            </a:r>
          </a:p>
        </p:txBody>
      </p:sp>
    </p:spTree>
    <p:extLst>
      <p:ext uri="{BB962C8B-B14F-4D97-AF65-F5344CB8AC3E}">
        <p14:creationId xmlns:p14="http://schemas.microsoft.com/office/powerpoint/2010/main" val="404456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err="1"/>
              <a:t>What</a:t>
            </a:r>
            <a:r>
              <a:rPr lang="hu-HU" dirty="0"/>
              <a:t> is CSS?</a:t>
            </a:r>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en-US" dirty="0">
                <a:cs typeface="Trebuchet MS"/>
              </a:rPr>
              <a:t>CSS stands for Cascading Style Sheets</a:t>
            </a: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r>
              <a:rPr lang="en-US" dirty="0">
                <a:cs typeface="Trebuchet MS"/>
              </a:rPr>
              <a:t>CSS is a language that describes the style of an HTML document.</a:t>
            </a:r>
          </a:p>
          <a:p>
            <a:pPr marL="214313" indent="-214313">
              <a:lnSpc>
                <a:spcPct val="130000"/>
              </a:lnSpc>
              <a:buClr>
                <a:schemeClr val="accent2"/>
              </a:buClr>
              <a:buFont typeface="Arial"/>
              <a:buChar char="•"/>
            </a:pPr>
            <a:endParaRPr lang="en-US" dirty="0">
              <a:cs typeface="Trebuchet MS"/>
            </a:endParaRPr>
          </a:p>
          <a:p>
            <a:pPr marL="214313" indent="-214313">
              <a:lnSpc>
                <a:spcPct val="130000"/>
              </a:lnSpc>
              <a:buClr>
                <a:schemeClr val="accent2"/>
              </a:buClr>
              <a:buFont typeface="Arial"/>
              <a:buChar char="•"/>
            </a:pPr>
            <a:r>
              <a:rPr lang="en-US" dirty="0">
                <a:cs typeface="Trebuchet MS"/>
              </a:rPr>
              <a:t>CSS describes how HTML elements should be displayed.</a:t>
            </a:r>
            <a:endParaRPr lang="hu-HU" dirty="0">
              <a:cs typeface="Trebuchet MS"/>
            </a:endParaRP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r>
              <a:rPr lang="en-US" dirty="0"/>
              <a:t>CSS is used to define styles for your web pages, including the design, layout and variations in display for different devices and screen sizes.</a:t>
            </a:r>
            <a:endParaRPr lang="hu-HU" dirty="0">
              <a:cs typeface="Trebuchet MS"/>
            </a:endParaRP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2446546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hu-HU" sz="1400" dirty="0"/>
              <a:t>If the container’s height is not set</a:t>
            </a:r>
          </a:p>
          <a:p>
            <a:endParaRPr lang="hu-HU" sz="1400" b="1" dirty="0"/>
          </a:p>
          <a:p>
            <a:endParaRPr lang="hu-HU" sz="1400" b="1" dirty="0"/>
          </a:p>
          <a:p>
            <a:endParaRPr lang="hu-HU" sz="1400" b="1" dirty="0"/>
          </a:p>
          <a:p>
            <a:endParaRPr lang="hu-HU" sz="1400" b="1" dirty="0"/>
          </a:p>
          <a:p>
            <a:endParaRPr lang="hu-HU" sz="1400" b="1" dirty="0"/>
          </a:p>
          <a:p>
            <a:endParaRPr lang="hu-HU" sz="1400" b="1" dirty="0"/>
          </a:p>
          <a:p>
            <a:endParaRPr lang="hu-HU" sz="1400" b="1" dirty="0"/>
          </a:p>
          <a:p>
            <a:endParaRPr lang="hu-HU" sz="1400" b="1" dirty="0"/>
          </a:p>
          <a:p>
            <a:pPr marL="0" indent="0">
              <a:buNone/>
            </a:pPr>
            <a:r>
              <a:rPr lang="hu-HU" sz="1400" dirty="0"/>
              <a:t>				Clear the float</a:t>
            </a:r>
            <a:endParaRPr lang="en-US" sz="1400" dirty="0">
              <a:solidFill>
                <a:srgbClr val="FF0000"/>
              </a:solidFill>
              <a:latin typeface="Consolas" panose="020B0609020204030204" pitchFamily="49" charset="0"/>
              <a:cs typeface="Consolas" panose="020B0609020204030204" pitchFamily="49" charset="0"/>
            </a:endParaRPr>
          </a:p>
        </p:txBody>
      </p:sp>
      <p:sp>
        <p:nvSpPr>
          <p:cNvPr id="9" name="Text Placeholder 8"/>
          <p:cNvSpPr>
            <a:spLocks noGrp="1"/>
          </p:cNvSpPr>
          <p:nvPr>
            <p:ph type="body" sz="quarter" idx="10"/>
          </p:nvPr>
        </p:nvSpPr>
        <p:spPr/>
        <p:txBody>
          <a:bodyPr/>
          <a:lstStyle/>
          <a:p>
            <a:r>
              <a:rPr lang="hu-HU" err="1"/>
              <a:t>Problems</a:t>
            </a:r>
            <a:r>
              <a:rPr lang="hu-HU"/>
              <a:t> </a:t>
            </a:r>
            <a:r>
              <a:rPr lang="hu-HU" err="1"/>
              <a:t>with</a:t>
            </a:r>
            <a:r>
              <a:rPr lang="hu-HU"/>
              <a:t> </a:t>
            </a:r>
            <a:r>
              <a:rPr lang="hu-HU" err="1"/>
              <a:t>float</a:t>
            </a:r>
            <a:endParaRPr lang="hu-HU"/>
          </a:p>
        </p:txBody>
      </p:sp>
      <p:pic>
        <p:nvPicPr>
          <p:cNvPr id="4" name="Picture 3"/>
          <p:cNvPicPr>
            <a:picLocks noChangeAspect="1"/>
          </p:cNvPicPr>
          <p:nvPr/>
        </p:nvPicPr>
        <p:blipFill>
          <a:blip r:embed="rId2"/>
          <a:stretch>
            <a:fillRect/>
          </a:stretch>
        </p:blipFill>
        <p:spPr>
          <a:xfrm>
            <a:off x="4572000" y="1845259"/>
            <a:ext cx="4105848" cy="1152686"/>
          </a:xfrm>
          <a:prstGeom prst="rect">
            <a:avLst/>
          </a:prstGeom>
        </p:spPr>
      </p:pic>
      <p:sp>
        <p:nvSpPr>
          <p:cNvPr id="5" name="Right Arrow 4"/>
          <p:cNvSpPr/>
          <p:nvPr/>
        </p:nvSpPr>
        <p:spPr>
          <a:xfrm rot="14044107">
            <a:off x="7835775" y="2290121"/>
            <a:ext cx="1084191" cy="537029"/>
          </a:xfrm>
          <a:prstGeom prst="right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 Placeholder 3"/>
          <p:cNvSpPr txBox="1">
            <a:spLocks/>
          </p:cNvSpPr>
          <p:nvPr/>
        </p:nvSpPr>
        <p:spPr>
          <a:xfrm>
            <a:off x="557938" y="4330834"/>
            <a:ext cx="931986"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SOLUTION:</a:t>
            </a:r>
            <a:endParaRPr lang="en-US" dirty="0"/>
          </a:p>
        </p:txBody>
      </p:sp>
      <p:pic>
        <p:nvPicPr>
          <p:cNvPr id="7" name="Picture 6"/>
          <p:cNvPicPr>
            <a:picLocks noChangeAspect="1"/>
          </p:cNvPicPr>
          <p:nvPr/>
        </p:nvPicPr>
        <p:blipFill>
          <a:blip r:embed="rId3"/>
          <a:stretch>
            <a:fillRect/>
          </a:stretch>
        </p:blipFill>
        <p:spPr>
          <a:xfrm>
            <a:off x="557938" y="1507147"/>
            <a:ext cx="3658436" cy="2351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ight Arrow 9"/>
          <p:cNvSpPr/>
          <p:nvPr/>
        </p:nvSpPr>
        <p:spPr>
          <a:xfrm rot="11818812">
            <a:off x="3274973" y="2918146"/>
            <a:ext cx="1084191" cy="537029"/>
          </a:xfrm>
          <a:prstGeom prst="rightArrow">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56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vert="horz" lIns="68580" tIns="34290" rIns="68580" bIns="34290" rtlCol="0" anchor="t">
            <a:noAutofit/>
          </a:bodyPr>
          <a:lstStyle/>
          <a:p>
            <a:pPr marL="0" indent="0">
              <a:buNone/>
            </a:pPr>
            <a:r>
              <a:rPr lang="hu-HU" sz="1400" dirty="0"/>
              <a:t>		Add a </a:t>
            </a:r>
            <a:r>
              <a:rPr lang="hu-HU" sz="1400" dirty="0" err="1"/>
              <a:t>pseudo</a:t>
            </a:r>
            <a:r>
              <a:rPr lang="hu-HU" sz="1400" dirty="0"/>
              <a:t>  </a:t>
            </a:r>
            <a:r>
              <a:rPr lang="hu-HU" sz="1400" dirty="0" err="1"/>
              <a:t>element</a:t>
            </a:r>
            <a:r>
              <a:rPr lang="hu-HU" sz="1400" dirty="0"/>
              <a:t> </a:t>
            </a:r>
            <a:r>
              <a:rPr lang="hu-HU" sz="1400" dirty="0" err="1"/>
              <a:t>after</a:t>
            </a:r>
            <a:r>
              <a:rPr lang="hu-HU" sz="1400" dirty="0"/>
              <a:t> </a:t>
            </a:r>
            <a:r>
              <a:rPr lang="hu-HU" sz="1400" dirty="0" err="1"/>
              <a:t>the</a:t>
            </a:r>
            <a:r>
              <a:rPr lang="hu-HU" sz="1400" dirty="0"/>
              <a:t> </a:t>
            </a:r>
            <a:r>
              <a:rPr lang="hu-HU" sz="1400" dirty="0" err="1"/>
              <a:t>container</a:t>
            </a:r>
            <a:endParaRPr lang="en-US" sz="1400" dirty="0"/>
          </a:p>
        </p:txBody>
      </p:sp>
      <p:sp>
        <p:nvSpPr>
          <p:cNvPr id="9" name="Text Placeholder 8"/>
          <p:cNvSpPr>
            <a:spLocks noGrp="1"/>
          </p:cNvSpPr>
          <p:nvPr>
            <p:ph type="body" sz="quarter" idx="10"/>
          </p:nvPr>
        </p:nvSpPr>
        <p:spPr/>
        <p:txBody>
          <a:bodyPr/>
          <a:lstStyle/>
          <a:p>
            <a:r>
              <a:rPr lang="hu-HU" dirty="0"/>
              <a:t>Clearing the float</a:t>
            </a:r>
          </a:p>
        </p:txBody>
      </p:sp>
      <p:sp>
        <p:nvSpPr>
          <p:cNvPr id="2" name="Rectangle 1"/>
          <p:cNvSpPr/>
          <p:nvPr/>
        </p:nvSpPr>
        <p:spPr>
          <a:xfrm>
            <a:off x="2676832" y="1865689"/>
            <a:ext cx="3510116" cy="2031325"/>
          </a:xfrm>
          <a:prstGeom prst="rect">
            <a:avLst/>
          </a:prstGeom>
        </p:spPr>
        <p:txBody>
          <a:bodyPr wrap="square">
            <a:spAutoFit/>
          </a:bodyPr>
          <a:lstStyle/>
          <a:p>
            <a:pPr lvl="1"/>
            <a:r>
              <a:rPr lang="hu-HU" sz="1800" dirty="0">
                <a:solidFill>
                  <a:srgbClr val="A52A2A"/>
                </a:solidFill>
                <a:latin typeface="Consolas" panose="020B0609020204030204" pitchFamily="49" charset="0"/>
              </a:rPr>
              <a:t>.container:after </a:t>
            </a:r>
            <a:r>
              <a:rPr lang="hu-HU" sz="1800" dirty="0">
                <a:latin typeface="Consolas" panose="020B0609020204030204" pitchFamily="49" charset="0"/>
                <a:cs typeface="Consolas" panose="020B0609020204030204" pitchFamily="49" charset="0"/>
              </a:rPr>
              <a:t>{</a:t>
            </a:r>
          </a:p>
          <a:p>
            <a:pPr lvl="1"/>
            <a:r>
              <a:rPr lang="hu-HU" sz="1800" dirty="0">
                <a:latin typeface="Consolas" panose="020B0609020204030204" pitchFamily="49" charset="0"/>
                <a:cs typeface="Consolas" panose="020B0609020204030204" pitchFamily="49" charset="0"/>
              </a:rPr>
              <a:t>	</a:t>
            </a:r>
            <a:r>
              <a:rPr lang="hu-HU" sz="1800" dirty="0">
                <a:solidFill>
                  <a:srgbClr val="FF0000"/>
                </a:solidFill>
                <a:latin typeface="Consolas" panose="020B0609020204030204" pitchFamily="49" charset="0"/>
                <a:cs typeface="Consolas" panose="020B0609020204030204" pitchFamily="49" charset="0"/>
              </a:rPr>
              <a:t>content</a:t>
            </a:r>
            <a:r>
              <a:rPr lang="hu-HU" sz="1800" dirty="0">
                <a:latin typeface="Consolas" panose="020B0609020204030204" pitchFamily="49" charset="0"/>
                <a:cs typeface="Consolas" panose="020B0609020204030204" pitchFamily="49" charset="0"/>
              </a:rPr>
              <a:t>: </a:t>
            </a:r>
            <a:r>
              <a:rPr lang="hu-HU" sz="1800" dirty="0">
                <a:solidFill>
                  <a:srgbClr val="0000CD"/>
                </a:solidFill>
                <a:latin typeface="Consolas" panose="020B0609020204030204" pitchFamily="49" charset="0"/>
                <a:cs typeface="Consolas" panose="020B0609020204030204" pitchFamily="49" charset="0"/>
              </a:rPr>
              <a:t>""</a:t>
            </a:r>
            <a:r>
              <a:rPr lang="hu-HU" sz="1800" dirty="0">
                <a:latin typeface="Consolas" panose="020B0609020204030204" pitchFamily="49" charset="0"/>
                <a:cs typeface="Consolas" panose="020B0609020204030204" pitchFamily="49" charset="0"/>
              </a:rPr>
              <a:t>;</a:t>
            </a:r>
          </a:p>
          <a:p>
            <a:pPr lvl="1"/>
            <a:r>
              <a:rPr lang="hu-HU" sz="1800" dirty="0">
                <a:latin typeface="Consolas" panose="020B0609020204030204" pitchFamily="49" charset="0"/>
                <a:cs typeface="Consolas" panose="020B0609020204030204" pitchFamily="49" charset="0"/>
              </a:rPr>
              <a:t>	</a:t>
            </a:r>
            <a:r>
              <a:rPr lang="hu-HU" sz="1800" dirty="0">
                <a:solidFill>
                  <a:srgbClr val="FF0000"/>
                </a:solidFill>
                <a:latin typeface="Consolas" panose="020B0609020204030204" pitchFamily="49" charset="0"/>
                <a:cs typeface="Consolas" panose="020B0609020204030204" pitchFamily="49" charset="0"/>
              </a:rPr>
              <a:t>visibility</a:t>
            </a:r>
            <a:r>
              <a:rPr lang="hu-HU" sz="1800" dirty="0">
                <a:latin typeface="Consolas" panose="020B0609020204030204" pitchFamily="49" charset="0"/>
                <a:cs typeface="Consolas" panose="020B0609020204030204" pitchFamily="49" charset="0"/>
              </a:rPr>
              <a:t>: </a:t>
            </a:r>
            <a:r>
              <a:rPr lang="hu-HU" sz="1800" dirty="0">
                <a:solidFill>
                  <a:srgbClr val="0000CD"/>
                </a:solidFill>
                <a:latin typeface="Consolas" panose="020B0609020204030204" pitchFamily="49" charset="0"/>
                <a:cs typeface="Consolas" panose="020B0609020204030204" pitchFamily="49" charset="0"/>
              </a:rPr>
              <a:t>hidden</a:t>
            </a:r>
            <a:r>
              <a:rPr lang="hu-HU" sz="1800" dirty="0">
                <a:latin typeface="Consolas" panose="020B0609020204030204" pitchFamily="49" charset="0"/>
                <a:cs typeface="Consolas" panose="020B0609020204030204" pitchFamily="49" charset="0"/>
              </a:rPr>
              <a:t>;</a:t>
            </a:r>
          </a:p>
          <a:p>
            <a:pPr lvl="1"/>
            <a:r>
              <a:rPr lang="hu-HU" sz="1800" dirty="0">
                <a:latin typeface="Consolas" panose="020B0609020204030204" pitchFamily="49" charset="0"/>
                <a:cs typeface="Consolas" panose="020B0609020204030204" pitchFamily="49" charset="0"/>
              </a:rPr>
              <a:t>	</a:t>
            </a:r>
            <a:r>
              <a:rPr lang="hu-HU" sz="1800" dirty="0">
                <a:solidFill>
                  <a:srgbClr val="FF0000"/>
                </a:solidFill>
                <a:latin typeface="Consolas" panose="020B0609020204030204" pitchFamily="49" charset="0"/>
                <a:cs typeface="Consolas" panose="020B0609020204030204" pitchFamily="49" charset="0"/>
              </a:rPr>
              <a:t>display</a:t>
            </a:r>
            <a:r>
              <a:rPr lang="hu-HU" sz="1800" dirty="0">
                <a:latin typeface="Consolas" panose="020B0609020204030204" pitchFamily="49" charset="0"/>
                <a:cs typeface="Consolas" panose="020B0609020204030204" pitchFamily="49" charset="0"/>
              </a:rPr>
              <a:t>: </a:t>
            </a:r>
            <a:r>
              <a:rPr lang="hu-HU" sz="1800" dirty="0">
                <a:solidFill>
                  <a:srgbClr val="0000CD"/>
                </a:solidFill>
                <a:latin typeface="Consolas" panose="020B0609020204030204" pitchFamily="49" charset="0"/>
                <a:cs typeface="Consolas" panose="020B0609020204030204" pitchFamily="49" charset="0"/>
              </a:rPr>
              <a:t>block</a:t>
            </a:r>
            <a:r>
              <a:rPr lang="hu-HU" sz="1800" dirty="0">
                <a:latin typeface="Consolas" panose="020B0609020204030204" pitchFamily="49" charset="0"/>
                <a:cs typeface="Consolas" panose="020B0609020204030204" pitchFamily="49" charset="0"/>
              </a:rPr>
              <a:t>;</a:t>
            </a:r>
          </a:p>
          <a:p>
            <a:pPr lvl="1"/>
            <a:r>
              <a:rPr lang="hu-HU" sz="1800" dirty="0">
                <a:latin typeface="Consolas" panose="020B0609020204030204" pitchFamily="49" charset="0"/>
                <a:cs typeface="Consolas" panose="020B0609020204030204" pitchFamily="49" charset="0"/>
              </a:rPr>
              <a:t>	</a:t>
            </a:r>
            <a:r>
              <a:rPr lang="hu-HU" sz="1800" dirty="0">
                <a:solidFill>
                  <a:srgbClr val="FF0000"/>
                </a:solidFill>
                <a:latin typeface="Consolas" panose="020B0609020204030204" pitchFamily="49" charset="0"/>
                <a:cs typeface="Consolas" panose="020B0609020204030204" pitchFamily="49" charset="0"/>
              </a:rPr>
              <a:t>height</a:t>
            </a:r>
            <a:r>
              <a:rPr lang="hu-HU" sz="1800" dirty="0">
                <a:latin typeface="Consolas" panose="020B0609020204030204" pitchFamily="49" charset="0"/>
                <a:cs typeface="Consolas" panose="020B0609020204030204" pitchFamily="49" charset="0"/>
              </a:rPr>
              <a:t>: </a:t>
            </a:r>
            <a:r>
              <a:rPr lang="hu-HU" sz="1800" dirty="0">
                <a:solidFill>
                  <a:srgbClr val="0000CD"/>
                </a:solidFill>
                <a:latin typeface="Consolas" panose="020B0609020204030204" pitchFamily="49" charset="0"/>
                <a:cs typeface="Consolas" panose="020B0609020204030204" pitchFamily="49" charset="0"/>
              </a:rPr>
              <a:t>0</a:t>
            </a:r>
            <a:r>
              <a:rPr lang="hu-HU" sz="1800" dirty="0">
                <a:latin typeface="Consolas" panose="020B0609020204030204" pitchFamily="49" charset="0"/>
                <a:cs typeface="Consolas" panose="020B0609020204030204" pitchFamily="49" charset="0"/>
              </a:rPr>
              <a:t>;</a:t>
            </a:r>
          </a:p>
          <a:p>
            <a:pPr lvl="1"/>
            <a:r>
              <a:rPr lang="hu-HU" sz="1800" b="1" dirty="0">
                <a:latin typeface="Consolas" panose="020B0609020204030204" pitchFamily="49" charset="0"/>
                <a:cs typeface="Consolas" panose="020B0609020204030204" pitchFamily="49" charset="0"/>
              </a:rPr>
              <a:t>	</a:t>
            </a:r>
            <a:r>
              <a:rPr lang="hu-HU" sz="1800" b="1" dirty="0">
                <a:solidFill>
                  <a:srgbClr val="FF0000"/>
                </a:solidFill>
                <a:latin typeface="Consolas" panose="020B0609020204030204" pitchFamily="49" charset="0"/>
                <a:cs typeface="Consolas" panose="020B0609020204030204" pitchFamily="49" charset="0"/>
              </a:rPr>
              <a:t>clear</a:t>
            </a:r>
            <a:r>
              <a:rPr lang="hu-HU" sz="1800" b="1" dirty="0">
                <a:latin typeface="Consolas" panose="020B0609020204030204" pitchFamily="49" charset="0"/>
                <a:cs typeface="Consolas" panose="020B0609020204030204" pitchFamily="49" charset="0"/>
              </a:rPr>
              <a:t>: </a:t>
            </a:r>
            <a:r>
              <a:rPr lang="hu-HU" sz="1800" b="1" dirty="0">
                <a:solidFill>
                  <a:srgbClr val="0000CD"/>
                </a:solidFill>
                <a:latin typeface="Consolas" panose="020B0609020204030204" pitchFamily="49" charset="0"/>
                <a:cs typeface="Consolas" panose="020B0609020204030204" pitchFamily="49" charset="0"/>
              </a:rPr>
              <a:t>both</a:t>
            </a:r>
            <a:r>
              <a:rPr lang="hu-HU" sz="1800" b="1" dirty="0">
                <a:latin typeface="Consolas" panose="020B0609020204030204" pitchFamily="49" charset="0"/>
                <a:cs typeface="Consolas" panose="020B0609020204030204" pitchFamily="49" charset="0"/>
              </a:rPr>
              <a:t>;</a:t>
            </a:r>
          </a:p>
          <a:p>
            <a:pPr lvl="1"/>
            <a:r>
              <a:rPr lang="hu-HU" sz="1800" dirty="0">
                <a:latin typeface="Consolas" panose="020B0609020204030204" pitchFamily="49" charset="0"/>
                <a:cs typeface="Consolas" panose="020B0609020204030204" pitchFamily="49" charset="0"/>
              </a:rPr>
              <a:t>}</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68620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hu-HU" sz="1400" dirty="0"/>
              <a:t>If the container’s height is not set and we’re clearing the float using any technique from the previous slide:</a:t>
            </a:r>
          </a:p>
        </p:txBody>
      </p:sp>
      <p:sp>
        <p:nvSpPr>
          <p:cNvPr id="9" name="Text Placeholder 8"/>
          <p:cNvSpPr>
            <a:spLocks noGrp="1"/>
          </p:cNvSpPr>
          <p:nvPr>
            <p:ph type="body" sz="quarter" idx="10"/>
          </p:nvPr>
        </p:nvSpPr>
        <p:spPr/>
        <p:txBody>
          <a:bodyPr/>
          <a:lstStyle/>
          <a:p>
            <a:r>
              <a:rPr lang="hu-HU" err="1"/>
              <a:t>Clearing</a:t>
            </a:r>
            <a:r>
              <a:rPr lang="hu-HU"/>
              <a:t> </a:t>
            </a:r>
            <a:r>
              <a:rPr lang="hu-HU" err="1"/>
              <a:t>in</a:t>
            </a:r>
            <a:r>
              <a:rPr lang="hu-HU"/>
              <a:t> </a:t>
            </a:r>
            <a:r>
              <a:rPr lang="hu-HU" err="1"/>
              <a:t>action</a:t>
            </a:r>
            <a:endParaRPr lang="hu-HU"/>
          </a:p>
        </p:txBody>
      </p:sp>
      <p:pic>
        <p:nvPicPr>
          <p:cNvPr id="6" name="Picture 5"/>
          <p:cNvPicPr>
            <a:picLocks noChangeAspect="1"/>
          </p:cNvPicPr>
          <p:nvPr/>
        </p:nvPicPr>
        <p:blipFill>
          <a:blip r:embed="rId3"/>
          <a:stretch>
            <a:fillRect/>
          </a:stretch>
        </p:blipFill>
        <p:spPr>
          <a:xfrm>
            <a:off x="4436882" y="2134771"/>
            <a:ext cx="4134427" cy="1238423"/>
          </a:xfrm>
          <a:prstGeom prst="rect">
            <a:avLst/>
          </a:prstGeom>
        </p:spPr>
      </p:pic>
      <p:pic>
        <p:nvPicPr>
          <p:cNvPr id="3" name="Picture 2"/>
          <p:cNvPicPr>
            <a:picLocks noChangeAspect="1"/>
          </p:cNvPicPr>
          <p:nvPr/>
        </p:nvPicPr>
        <p:blipFill>
          <a:blip r:embed="rId4"/>
          <a:stretch>
            <a:fillRect/>
          </a:stretch>
        </p:blipFill>
        <p:spPr>
          <a:xfrm>
            <a:off x="909488" y="1934310"/>
            <a:ext cx="3018775" cy="2261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3029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0" indent="0">
              <a:buNone/>
            </a:pPr>
            <a:endParaRPr lang="hu-HU" sz="1400" dirty="0"/>
          </a:p>
        </p:txBody>
      </p:sp>
      <p:sp>
        <p:nvSpPr>
          <p:cNvPr id="9" name="Text Placeholder 8"/>
          <p:cNvSpPr>
            <a:spLocks noGrp="1"/>
          </p:cNvSpPr>
          <p:nvPr>
            <p:ph type="body" sz="quarter" idx="10"/>
          </p:nvPr>
        </p:nvSpPr>
        <p:spPr/>
        <p:txBody>
          <a:bodyPr/>
          <a:lstStyle/>
          <a:p>
            <a:r>
              <a:rPr lang="hu-HU" err="1"/>
              <a:t>Clearing</a:t>
            </a:r>
            <a:r>
              <a:rPr lang="hu-HU"/>
              <a:t> </a:t>
            </a:r>
            <a:r>
              <a:rPr lang="hu-HU" err="1"/>
              <a:t>in</a:t>
            </a:r>
            <a:r>
              <a:rPr lang="hu-HU"/>
              <a:t> </a:t>
            </a:r>
            <a:r>
              <a:rPr lang="hu-HU" err="1"/>
              <a:t>action</a:t>
            </a:r>
            <a:endParaRPr lang="hu-HU"/>
          </a:p>
        </p:txBody>
      </p:sp>
      <p:sp>
        <p:nvSpPr>
          <p:cNvPr id="2" name="TextBox 1">
            <a:extLst>
              <a:ext uri="{FF2B5EF4-FFF2-40B4-BE49-F238E27FC236}">
                <a16:creationId xmlns:a16="http://schemas.microsoft.com/office/drawing/2014/main" id="{6C23EF88-E448-46B1-9433-4EAC84A27C93}"/>
              </a:ext>
            </a:extLst>
          </p:cNvPr>
          <p:cNvSpPr txBox="1"/>
          <p:nvPr/>
        </p:nvSpPr>
        <p:spPr>
          <a:xfrm>
            <a:off x="6587065" y="442806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linkClick r:id="rId3"/>
              </a:rPr>
              <a:t>All About Floats</a:t>
            </a:r>
          </a:p>
        </p:txBody>
      </p:sp>
      <p:pic>
        <p:nvPicPr>
          <p:cNvPr id="1026" name="Picture 2" descr="https://css-tricks.com/wp-content/csstricks-uploads/unclearedfoo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624" y="930857"/>
            <a:ext cx="4780941" cy="1726452"/>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https://css-tricks.com/wp-content/csstricks-uploads/clearedfoo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97" y="3037691"/>
            <a:ext cx="3986968" cy="169815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87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a:t>CSS </a:t>
            </a:r>
            <a:r>
              <a:rPr lang="hu-HU" err="1"/>
              <a:t>Position</a:t>
            </a:r>
            <a:endParaRPr lang="hu-HU"/>
          </a:p>
        </p:txBody>
      </p:sp>
      <p:sp>
        <p:nvSpPr>
          <p:cNvPr id="5" name="Rectangle 4"/>
          <p:cNvSpPr/>
          <p:nvPr/>
        </p:nvSpPr>
        <p:spPr>
          <a:xfrm>
            <a:off x="1655799" y="1273849"/>
            <a:ext cx="5979886" cy="372410"/>
          </a:xfrm>
          <a:prstGeom prst="rect">
            <a:avLst/>
          </a:prstGeom>
        </p:spPr>
        <p:txBody>
          <a:bodyPr wrap="square">
            <a:spAutoFit/>
          </a:bodyPr>
          <a:lstStyle/>
          <a:p>
            <a:pPr>
              <a:lnSpc>
                <a:spcPct val="130000"/>
              </a:lnSpc>
            </a:pPr>
            <a:r>
              <a:rPr lang="hu-HU" dirty="0">
                <a:solidFill>
                  <a:srgbClr val="FF0000"/>
                </a:solidFill>
                <a:latin typeface="Consolas" panose="020B0609020204030204" pitchFamily="49" charset="0"/>
                <a:cs typeface="Consolas" panose="020B0609020204030204" pitchFamily="49" charset="0"/>
              </a:rPr>
              <a:t>position</a:t>
            </a:r>
            <a:r>
              <a:rPr lang="en-US" dirty="0">
                <a:latin typeface="Consolas" panose="020B0609020204030204" pitchFamily="49" charset="0"/>
                <a:cs typeface="Consolas" panose="020B0609020204030204" pitchFamily="49" charset="0"/>
              </a:rPr>
              <a:t>: </a:t>
            </a:r>
            <a:r>
              <a:rPr lang="hu-HU" dirty="0">
                <a:solidFill>
                  <a:srgbClr val="0000CD"/>
                </a:solidFill>
                <a:latin typeface="Consolas" panose="020B0609020204030204" pitchFamily="49" charset="0"/>
                <a:cs typeface="Consolas" panose="020B0609020204030204" pitchFamily="49" charset="0"/>
              </a:rPr>
              <a:t>static</a:t>
            </a:r>
            <a:r>
              <a:rPr lang="hu-HU" dirty="0"/>
              <a:t> (default)</a:t>
            </a:r>
            <a:r>
              <a:rPr lang="hu-HU" dirty="0">
                <a:solidFill>
                  <a:srgbClr val="0000CD"/>
                </a:solidFill>
                <a:latin typeface="Consolas" panose="020B0609020204030204" pitchFamily="49" charset="0"/>
                <a:cs typeface="Consolas" panose="020B0609020204030204" pitchFamily="49" charset="0"/>
              </a:rPr>
              <a:t> | relative | absolute | fixed</a:t>
            </a:r>
            <a:r>
              <a:rPr lang="en-US" dirty="0">
                <a:latin typeface="Consolas" panose="020B0609020204030204" pitchFamily="49" charset="0"/>
                <a:cs typeface="Consolas" panose="020B0609020204030204" pitchFamily="49" charset="0"/>
              </a:rPr>
              <a:t>;</a:t>
            </a:r>
            <a:endParaRPr lang="hu-HU" dirty="0">
              <a:latin typeface="Consolas" panose="020B0609020204030204" pitchFamily="49" charset="0"/>
              <a:cs typeface="Consolas" panose="020B0609020204030204" pitchFamily="49" charset="0"/>
            </a:endParaRPr>
          </a:p>
        </p:txBody>
      </p:sp>
      <p:sp>
        <p:nvSpPr>
          <p:cNvPr id="2" name="Content Placeholder 1"/>
          <p:cNvSpPr>
            <a:spLocks noGrp="1"/>
          </p:cNvSpPr>
          <p:nvPr>
            <p:ph idx="1"/>
          </p:nvPr>
        </p:nvSpPr>
        <p:spPr>
          <a:xfrm>
            <a:off x="434106" y="1079898"/>
            <a:ext cx="1686150" cy="3383280"/>
          </a:xfrm>
        </p:spPr>
        <p:txBody>
          <a:bodyPr>
            <a:normAutofit/>
          </a:bodyPr>
          <a:lstStyle/>
          <a:p>
            <a:endParaRPr lang="hu-HU" sz="1400" dirty="0"/>
          </a:p>
          <a:p>
            <a:endParaRPr lang="hu-HU" sz="1400" dirty="0"/>
          </a:p>
          <a:p>
            <a:endParaRPr lang="hu-HU" sz="1400" dirty="0"/>
          </a:p>
          <a:p>
            <a:pPr marL="230188" indent="-230188"/>
            <a:r>
              <a:rPr lang="hu-HU" sz="1400" dirty="0"/>
              <a:t>Properties:</a:t>
            </a:r>
          </a:p>
          <a:p>
            <a:pPr lvl="1">
              <a:buClr>
                <a:schemeClr val="tx1"/>
              </a:buClr>
            </a:pPr>
            <a:r>
              <a:rPr lang="hu-HU" sz="1400" dirty="0">
                <a:solidFill>
                  <a:srgbClr val="FF0000"/>
                </a:solidFill>
                <a:latin typeface="Consolas" panose="020B0609020204030204" pitchFamily="49" charset="0"/>
                <a:cs typeface="Consolas" panose="020B0609020204030204" pitchFamily="49" charset="0"/>
              </a:rPr>
              <a:t>top</a:t>
            </a:r>
          </a:p>
          <a:p>
            <a:pPr lvl="1">
              <a:buClr>
                <a:schemeClr val="tx1"/>
              </a:buClr>
            </a:pPr>
            <a:r>
              <a:rPr lang="hu-HU" sz="1400" dirty="0">
                <a:solidFill>
                  <a:srgbClr val="FF0000"/>
                </a:solidFill>
                <a:latin typeface="Consolas" panose="020B0609020204030204" pitchFamily="49" charset="0"/>
                <a:cs typeface="Consolas" panose="020B0609020204030204" pitchFamily="49" charset="0"/>
              </a:rPr>
              <a:t>right</a:t>
            </a:r>
          </a:p>
          <a:p>
            <a:pPr lvl="1">
              <a:buClr>
                <a:schemeClr val="tx1"/>
              </a:buClr>
            </a:pPr>
            <a:r>
              <a:rPr lang="hu-HU" sz="1400" dirty="0">
                <a:solidFill>
                  <a:srgbClr val="FF0000"/>
                </a:solidFill>
                <a:latin typeface="Consolas" panose="020B0609020204030204" pitchFamily="49" charset="0"/>
                <a:cs typeface="Consolas" panose="020B0609020204030204" pitchFamily="49" charset="0"/>
              </a:rPr>
              <a:t>bottom</a:t>
            </a:r>
          </a:p>
          <a:p>
            <a:pPr lvl="1">
              <a:buClr>
                <a:schemeClr val="tx1"/>
              </a:buClr>
            </a:pPr>
            <a:r>
              <a:rPr lang="hu-HU" sz="1400" dirty="0">
                <a:solidFill>
                  <a:srgbClr val="FF0000"/>
                </a:solidFill>
                <a:latin typeface="Consolas" panose="020B0609020204030204" pitchFamily="49" charset="0"/>
                <a:cs typeface="Consolas" panose="020B0609020204030204" pitchFamily="49" charset="0"/>
              </a:rPr>
              <a:t>left</a:t>
            </a:r>
          </a:p>
          <a:p>
            <a:pPr lvl="1">
              <a:buClr>
                <a:schemeClr val="tx1"/>
              </a:buClr>
            </a:pPr>
            <a:r>
              <a:rPr lang="hu-HU" sz="1400" dirty="0">
                <a:solidFill>
                  <a:srgbClr val="FF0000"/>
                </a:solidFill>
                <a:latin typeface="Consolas" panose="020B0609020204030204" pitchFamily="49" charset="0"/>
                <a:cs typeface="Consolas" panose="020B0609020204030204" pitchFamily="49" charset="0"/>
              </a:rPr>
              <a:t>z-index</a:t>
            </a:r>
            <a:endParaRPr lang="en-US" sz="14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2037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hu-HU" sz="1400" dirty="0"/>
              <a:t>Natural: 	</a:t>
            </a:r>
            <a:r>
              <a:rPr lang="hu-HU" sz="1400" dirty="0">
                <a:solidFill>
                  <a:srgbClr val="0000CD"/>
                </a:solidFill>
                <a:latin typeface="Consolas" panose="020B0609020204030204" pitchFamily="49" charset="0"/>
                <a:cs typeface="Consolas" panose="020B0609020204030204" pitchFamily="49" charset="0"/>
              </a:rPr>
              <a:t>static</a:t>
            </a:r>
          </a:p>
          <a:p>
            <a:pPr lvl="1"/>
            <a:r>
              <a:rPr lang="hu-HU" sz="1400" dirty="0"/>
              <a:t>Position the element to its natural place, in the normal document flow</a:t>
            </a:r>
          </a:p>
          <a:p>
            <a:pPr lvl="1"/>
            <a:r>
              <a:rPr lang="hu-HU" sz="1400" dirty="0"/>
              <a:t>Not affected by top, bottom, left, right properties</a:t>
            </a:r>
          </a:p>
          <a:p>
            <a:pPr marL="130302" lvl="1" indent="-130302">
              <a:lnSpc>
                <a:spcPct val="120000"/>
              </a:lnSpc>
              <a:spcBef>
                <a:spcPts val="0"/>
              </a:spcBef>
              <a:spcAft>
                <a:spcPts val="750"/>
              </a:spcAft>
              <a:buClr>
                <a:schemeClr val="accent2"/>
              </a:buClr>
              <a:buFont typeface="Arial"/>
              <a:buChar char="•"/>
            </a:pPr>
            <a:endParaRPr lang="hu-HU" sz="1400" dirty="0"/>
          </a:p>
          <a:p>
            <a:pPr marL="230188" lvl="1" indent="-230188">
              <a:lnSpc>
                <a:spcPct val="120000"/>
              </a:lnSpc>
              <a:spcBef>
                <a:spcPts val="0"/>
              </a:spcBef>
              <a:spcAft>
                <a:spcPts val="750"/>
              </a:spcAft>
              <a:buClr>
                <a:schemeClr val="accent2"/>
              </a:buClr>
              <a:buFont typeface="Arial"/>
              <a:buChar char="•"/>
            </a:pPr>
            <a:r>
              <a:rPr lang="hu-HU" sz="1400" dirty="0"/>
              <a:t>Offset: 	</a:t>
            </a:r>
            <a:r>
              <a:rPr lang="hu-HU" sz="1400" dirty="0">
                <a:solidFill>
                  <a:srgbClr val="0000CD"/>
                </a:solidFill>
                <a:latin typeface="Consolas" panose="020B0609020204030204" pitchFamily="49" charset="0"/>
                <a:cs typeface="Consolas" panose="020B0609020204030204" pitchFamily="49" charset="0"/>
              </a:rPr>
              <a:t>relative | absolute | fixed</a:t>
            </a:r>
            <a:endParaRPr lang="hu-HU" sz="1400" dirty="0"/>
          </a:p>
          <a:p>
            <a:pPr lvl="1"/>
            <a:r>
              <a:rPr lang="hu-HU" sz="1400" dirty="0"/>
              <a:t>Creates a positioning context</a:t>
            </a:r>
          </a:p>
          <a:p>
            <a:pPr lvl="1"/>
            <a:r>
              <a:rPr lang="hu-HU" sz="1400" dirty="0"/>
              <a:t>If no offset parent is defined, then the topmost tag will act as the offset parent</a:t>
            </a:r>
          </a:p>
        </p:txBody>
      </p:sp>
      <p:sp>
        <p:nvSpPr>
          <p:cNvPr id="9" name="Text Placeholder 8"/>
          <p:cNvSpPr>
            <a:spLocks noGrp="1"/>
          </p:cNvSpPr>
          <p:nvPr>
            <p:ph type="body" sz="quarter" idx="10"/>
          </p:nvPr>
        </p:nvSpPr>
        <p:spPr/>
        <p:txBody>
          <a:bodyPr/>
          <a:lstStyle/>
          <a:p>
            <a:r>
              <a:rPr lang="hu-HU" err="1"/>
              <a:t>Types</a:t>
            </a:r>
            <a:endParaRPr lang="hu-HU"/>
          </a:p>
        </p:txBody>
      </p:sp>
    </p:spTree>
    <p:extLst>
      <p:ext uri="{BB962C8B-B14F-4D97-AF65-F5344CB8AC3E}">
        <p14:creationId xmlns:p14="http://schemas.microsoft.com/office/powerpoint/2010/main" val="2466991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hu-HU" sz="1400" dirty="0"/>
              <a:t>A </a:t>
            </a:r>
            <a:r>
              <a:rPr lang="hu-HU" sz="1400" dirty="0">
                <a:solidFill>
                  <a:srgbClr val="0000CD"/>
                </a:solidFill>
                <a:latin typeface="Consolas" panose="020B0609020204030204" pitchFamily="49" charset="0"/>
                <a:cs typeface="Consolas" panose="020B0609020204030204" pitchFamily="49" charset="0"/>
              </a:rPr>
              <a:t>relative</a:t>
            </a:r>
            <a:r>
              <a:rPr lang="hu-HU" sz="1400" dirty="0"/>
              <a:t> positioned element is positioned relative to its normal position</a:t>
            </a:r>
          </a:p>
          <a:p>
            <a:pPr marL="657099" lvl="1" indent="-230188"/>
            <a:r>
              <a:rPr lang="hu-HU" sz="1400" dirty="0"/>
              <a:t>Other content will not fill the gap left by the element.</a:t>
            </a:r>
          </a:p>
          <a:p>
            <a:pPr marL="426911" lvl="1" indent="0">
              <a:buNone/>
            </a:pPr>
            <a:endParaRPr lang="hu-HU" sz="1400" dirty="0"/>
          </a:p>
          <a:p>
            <a:pPr marL="230188" indent="-230188"/>
            <a:endParaRPr lang="en-US" sz="1400" dirty="0"/>
          </a:p>
          <a:p>
            <a:pPr marL="230188" indent="-230188"/>
            <a:r>
              <a:rPr lang="hu-HU" sz="1400" dirty="0"/>
              <a:t>An </a:t>
            </a:r>
            <a:r>
              <a:rPr lang="hu-HU" sz="1400" dirty="0">
                <a:solidFill>
                  <a:srgbClr val="0000CD"/>
                </a:solidFill>
                <a:latin typeface="Consolas" panose="020B0609020204030204" pitchFamily="49" charset="0"/>
                <a:cs typeface="Consolas" panose="020B0609020204030204" pitchFamily="49" charset="0"/>
              </a:rPr>
              <a:t>absolute</a:t>
            </a:r>
            <a:r>
              <a:rPr lang="hu-HU" sz="1400" dirty="0"/>
              <a:t> positioned element is positioned relative to the nearest positioned ancestor. If there is no such element, it will use the body and moves along with the page scrolling.</a:t>
            </a:r>
          </a:p>
          <a:p>
            <a:pPr marL="230188" indent="-230188"/>
            <a:endParaRPr lang="en-US" sz="1400" dirty="0"/>
          </a:p>
          <a:p>
            <a:pPr marL="230188" indent="-230188"/>
            <a:r>
              <a:rPr lang="hu-HU" sz="1400" dirty="0"/>
              <a:t>An element with a </a:t>
            </a:r>
            <a:r>
              <a:rPr lang="hu-HU" sz="1400" dirty="0">
                <a:solidFill>
                  <a:srgbClr val="0000CD"/>
                </a:solidFill>
                <a:latin typeface="Consolas" panose="020B0609020204030204" pitchFamily="49" charset="0"/>
                <a:cs typeface="Consolas" panose="020B0609020204030204" pitchFamily="49" charset="0"/>
              </a:rPr>
              <a:t>fixed</a:t>
            </a:r>
            <a:r>
              <a:rPr lang="hu-HU" sz="1400" dirty="0"/>
              <a:t> position is positioned relative to the browser window and will not move even if the window is scrolled</a:t>
            </a:r>
          </a:p>
          <a:p>
            <a:pPr marL="657099" lvl="1" indent="-230188"/>
            <a:r>
              <a:rPr lang="hu-HU" sz="1400" dirty="0"/>
              <a:t>Other content will fill the gap left by the element.</a:t>
            </a:r>
          </a:p>
          <a:p>
            <a:pPr marL="0" indent="0">
              <a:buNone/>
            </a:pPr>
            <a:endParaRPr lang="hu-HU" sz="1400" dirty="0"/>
          </a:p>
        </p:txBody>
      </p:sp>
      <p:sp>
        <p:nvSpPr>
          <p:cNvPr id="9" name="Text Placeholder 8"/>
          <p:cNvSpPr>
            <a:spLocks noGrp="1"/>
          </p:cNvSpPr>
          <p:nvPr>
            <p:ph type="body" sz="quarter" idx="10"/>
          </p:nvPr>
        </p:nvSpPr>
        <p:spPr/>
        <p:txBody>
          <a:bodyPr/>
          <a:lstStyle/>
          <a:p>
            <a:r>
              <a:rPr lang="hu-HU" err="1"/>
              <a:t>Types</a:t>
            </a:r>
            <a:endParaRPr lang="hu-HU"/>
          </a:p>
        </p:txBody>
      </p:sp>
    </p:spTree>
    <p:extLst>
      <p:ext uri="{BB962C8B-B14F-4D97-AF65-F5344CB8AC3E}">
        <p14:creationId xmlns:p14="http://schemas.microsoft.com/office/powerpoint/2010/main" val="3099372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Absolute positioned cart-box and star icon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954" y="1123392"/>
            <a:ext cx="4629318" cy="3382963"/>
          </a:xfrm>
        </p:spPr>
      </p:pic>
      <p:pic>
        <p:nvPicPr>
          <p:cNvPr id="5" name="Picture 4"/>
          <p:cNvPicPr>
            <a:picLocks noChangeAspect="1"/>
          </p:cNvPicPr>
          <p:nvPr/>
        </p:nvPicPr>
        <p:blipFill>
          <a:blip r:embed="rId3"/>
          <a:stretch>
            <a:fillRect/>
          </a:stretch>
        </p:blipFill>
        <p:spPr>
          <a:xfrm>
            <a:off x="5696397" y="1485246"/>
            <a:ext cx="2535346" cy="2659253"/>
          </a:xfrm>
          <a:prstGeom prst="rect">
            <a:avLst/>
          </a:prstGeom>
        </p:spPr>
      </p:pic>
    </p:spTree>
    <p:extLst>
      <p:ext uri="{BB962C8B-B14F-4D97-AF65-F5344CB8AC3E}">
        <p14:creationId xmlns:p14="http://schemas.microsoft.com/office/powerpoint/2010/main" val="4220259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Fixed header</a:t>
            </a:r>
            <a:endParaRPr lang="en-US" dirty="0"/>
          </a:p>
        </p:txBody>
      </p:sp>
      <p:sp>
        <p:nvSpPr>
          <p:cNvPr id="3" name="Content Placeholder 2"/>
          <p:cNvSpPr>
            <a:spLocks noGrp="1"/>
          </p:cNvSpPr>
          <p:nvPr>
            <p:ph idx="1"/>
          </p:nvPr>
        </p:nvSpPr>
        <p:spPr>
          <a:xfrm>
            <a:off x="6846347" y="1078992"/>
            <a:ext cx="1845454" cy="3383280"/>
          </a:xfrm>
        </p:spPr>
        <p:txBody>
          <a:bodyPr/>
          <a:lstStyle/>
          <a:p>
            <a:pPr marL="285750" indent="-285750">
              <a:buFont typeface="Arial" panose="020B0604020202020204" pitchFamily="34" charset="0"/>
              <a:buChar char="•"/>
            </a:pPr>
            <a:r>
              <a:rPr lang="hu-HU" dirty="0"/>
              <a:t>Fixed position</a:t>
            </a:r>
          </a:p>
          <a:p>
            <a:pPr marL="285750" indent="-285750">
              <a:buFont typeface="Arial" panose="020B0604020202020204" pitchFamily="34" charset="0"/>
              <a:buChar char="•"/>
            </a:pPr>
            <a:r>
              <a:rPr lang="hu-HU" dirty="0"/>
              <a:t>top, left, right is set to 0</a:t>
            </a:r>
          </a:p>
          <a:p>
            <a:pPr marL="285750" indent="-285750">
              <a:buFont typeface="Arial" panose="020B0604020202020204" pitchFamily="34" charset="0"/>
              <a:buChar char="•"/>
            </a:pPr>
            <a:r>
              <a:rPr lang="hu-HU" dirty="0"/>
              <a:t>z-index</a:t>
            </a:r>
          </a:p>
          <a:p>
            <a:pPr marL="285750" indent="-285750">
              <a:buFont typeface="Arial" panose="020B0604020202020204" pitchFamily="34" charset="0"/>
              <a:buChar char="•"/>
            </a:pPr>
            <a:r>
              <a:rPr lang="hu-HU" dirty="0"/>
              <a:t>margin-top of main element is set the header’s height</a:t>
            </a:r>
            <a:endParaRPr lang="en-US" dirty="0"/>
          </a:p>
        </p:txBody>
      </p:sp>
      <p:pic>
        <p:nvPicPr>
          <p:cNvPr id="5" name="Picture 4"/>
          <p:cNvPicPr>
            <a:picLocks noChangeAspect="1"/>
          </p:cNvPicPr>
          <p:nvPr/>
        </p:nvPicPr>
        <p:blipFill>
          <a:blip r:embed="rId2"/>
          <a:stretch>
            <a:fillRect/>
          </a:stretch>
        </p:blipFill>
        <p:spPr>
          <a:xfrm>
            <a:off x="352473" y="1078992"/>
            <a:ext cx="6493874" cy="3318711"/>
          </a:xfrm>
          <a:prstGeom prst="rect">
            <a:avLst/>
          </a:prstGeom>
          <a:ln w="19050">
            <a:solidFill>
              <a:schemeClr val="tx1"/>
            </a:solidFill>
          </a:ln>
          <a:effectLst>
            <a:reflection blurRad="6350" stA="52000" endA="300" endPos="12000" dir="5400000" sy="-100000" algn="bl" rotWithShape="0"/>
          </a:effectLst>
        </p:spPr>
      </p:pic>
    </p:spTree>
    <p:extLst>
      <p:ext uri="{BB962C8B-B14F-4D97-AF65-F5344CB8AC3E}">
        <p14:creationId xmlns:p14="http://schemas.microsoft.com/office/powerpoint/2010/main" val="731362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60363" y="1079898"/>
            <a:ext cx="8355465" cy="3383280"/>
          </a:xfrm>
        </p:spPr>
        <p:txBody>
          <a:bodyPr>
            <a:noAutofit/>
          </a:bodyPr>
          <a:lstStyle/>
          <a:p>
            <a:pPr marL="230188" indent="-230188"/>
            <a:r>
              <a:rPr lang="hu-HU" sz="1400" dirty="0"/>
              <a:t>CSS </a:t>
            </a:r>
            <a:r>
              <a:rPr lang="hu-HU" sz="1400" dirty="0" err="1"/>
              <a:t>Shapes</a:t>
            </a:r>
            <a:r>
              <a:rPr lang="hu-HU" sz="1400" dirty="0"/>
              <a:t>: </a:t>
            </a:r>
            <a:r>
              <a:rPr lang="en-US" sz="1400" dirty="0">
                <a:hlinkClick r:id="rId2"/>
              </a:rPr>
              <a:t>https://css-tricks.com/the-shapes-of-css/</a:t>
            </a:r>
            <a:endParaRPr lang="hu-HU" sz="1400" dirty="0"/>
          </a:p>
        </p:txBody>
      </p:sp>
      <p:sp>
        <p:nvSpPr>
          <p:cNvPr id="9" name="Text Placeholder 8"/>
          <p:cNvSpPr>
            <a:spLocks noGrp="1"/>
          </p:cNvSpPr>
          <p:nvPr>
            <p:ph type="body" sz="quarter" idx="10"/>
          </p:nvPr>
        </p:nvSpPr>
        <p:spPr/>
        <p:txBody>
          <a:bodyPr/>
          <a:lstStyle/>
          <a:p>
            <a:r>
              <a:rPr lang="hu-HU" dirty="0"/>
              <a:t>CSS </a:t>
            </a:r>
            <a:r>
              <a:rPr lang="hu-HU" dirty="0" err="1"/>
              <a:t>Shapes</a:t>
            </a:r>
            <a:endParaRPr lang="hu-HU" dirty="0"/>
          </a:p>
        </p:txBody>
      </p:sp>
    </p:spTree>
    <p:extLst>
      <p:ext uri="{BB962C8B-B14F-4D97-AF65-F5344CB8AC3E}">
        <p14:creationId xmlns:p14="http://schemas.microsoft.com/office/powerpoint/2010/main" val="195011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What</a:t>
            </a:r>
            <a:r>
              <a:rPr lang="hu-HU"/>
              <a:t> is CSS?</a:t>
            </a:r>
            <a:endParaRPr lang="en-US"/>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11" name="Text Placeholder 3"/>
          <p:cNvSpPr txBox="1">
            <a:spLocks/>
          </p:cNvSpPr>
          <p:nvPr/>
        </p:nvSpPr>
        <p:spPr>
          <a:xfrm>
            <a:off x="278038" y="879119"/>
            <a:ext cx="1230145"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INLINE STYLES</a:t>
            </a:r>
            <a:endParaRPr lang="en-US" dirty="0"/>
          </a:p>
        </p:txBody>
      </p:sp>
      <p:pic>
        <p:nvPicPr>
          <p:cNvPr id="8" name="Picture 7">
            <a:extLst>
              <a:ext uri="{FF2B5EF4-FFF2-40B4-BE49-F238E27FC236}">
                <a16:creationId xmlns:a16="http://schemas.microsoft.com/office/drawing/2014/main" id="{504D70F2-6817-4E30-A6BD-282CD8EAF0D3}"/>
              </a:ext>
            </a:extLst>
          </p:cNvPr>
          <p:cNvPicPr>
            <a:picLocks noChangeAspect="1"/>
          </p:cNvPicPr>
          <p:nvPr/>
        </p:nvPicPr>
        <p:blipFill rotWithShape="1">
          <a:blip r:embed="rId3"/>
          <a:srcRect l="557" t="1949" r="1523" b="2099"/>
          <a:stretch/>
        </p:blipFill>
        <p:spPr>
          <a:xfrm>
            <a:off x="278038" y="1388189"/>
            <a:ext cx="2993924" cy="2367117"/>
          </a:xfrm>
          <a:prstGeom prst="rect">
            <a:avLst/>
          </a:prstGeom>
          <a:ln>
            <a:noFill/>
          </a:ln>
          <a:effectLst>
            <a:softEdge rad="112500"/>
          </a:effectLst>
        </p:spPr>
      </p:pic>
      <p:pic>
        <p:nvPicPr>
          <p:cNvPr id="10" name="Picture 9">
            <a:extLst>
              <a:ext uri="{FF2B5EF4-FFF2-40B4-BE49-F238E27FC236}">
                <a16:creationId xmlns:a16="http://schemas.microsoft.com/office/drawing/2014/main" id="{D4D3F1EB-F4D8-49D4-84CE-2A7521C83B89}"/>
              </a:ext>
            </a:extLst>
          </p:cNvPr>
          <p:cNvPicPr>
            <a:picLocks noChangeAspect="1"/>
          </p:cNvPicPr>
          <p:nvPr/>
        </p:nvPicPr>
        <p:blipFill rotWithShape="1">
          <a:blip r:embed="rId4"/>
          <a:srcRect r="21776" b="14008"/>
          <a:stretch/>
        </p:blipFill>
        <p:spPr>
          <a:xfrm>
            <a:off x="3198220" y="1388189"/>
            <a:ext cx="5945780" cy="2367117"/>
          </a:xfrm>
          <a:prstGeom prst="rect">
            <a:avLst/>
          </a:prstGeom>
          <a:ln>
            <a:noFill/>
          </a:ln>
          <a:effectLst>
            <a:softEdge rad="112500"/>
          </a:effectLst>
        </p:spPr>
      </p:pic>
    </p:spTree>
    <p:extLst>
      <p:ext uri="{BB962C8B-B14F-4D97-AF65-F5344CB8AC3E}">
        <p14:creationId xmlns:p14="http://schemas.microsoft.com/office/powerpoint/2010/main" val="1989166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a:t>Flexbo</a:t>
            </a:r>
            <a:r>
              <a:rPr lang="hu-HU"/>
              <a:t>x</a:t>
            </a:r>
            <a:endParaRPr lang="en-US" dirty="0"/>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6388" y="1132907"/>
            <a:ext cx="8339328" cy="3383280"/>
          </a:xfrm>
        </p:spPr>
        <p:txBody>
          <a:bodyPr vert="horz" lIns="68580" tIns="34290" rIns="68580" bIns="34290" rtlCol="0" anchor="t">
            <a:normAutofit/>
          </a:bodyPr>
          <a:lstStyle/>
          <a:p>
            <a:pPr marL="285750" indent="-285750">
              <a:buFont typeface="Arial" panose="020B0604020202020204" pitchFamily="34" charset="0"/>
              <a:buChar char="•"/>
            </a:pPr>
            <a:r>
              <a:rPr lang="en-US" dirty="0"/>
              <a:t>The Flexbox Layout module aims at providing a more efficient way to lay out, align and distribute space among items in a container, even when their size is unknown and/or dynamic (thus the word "flex")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Flexbox layout is most appropriate to the components of an application, and small-scale layouts, while the </a:t>
            </a:r>
            <a:r>
              <a:rPr lang="en-US" dirty="0">
                <a:hlinkClick r:id="rId3"/>
              </a:rPr>
              <a:t>Grid</a:t>
            </a:r>
            <a:r>
              <a:rPr lang="en-US" dirty="0"/>
              <a:t> layout is intended for larger scale layouts.</a:t>
            </a:r>
          </a:p>
        </p:txBody>
      </p:sp>
      <p:pic>
        <p:nvPicPr>
          <p:cNvPr id="8" name="Kép 7"/>
          <p:cNvPicPr>
            <a:picLocks noChangeAspect="1"/>
          </p:cNvPicPr>
          <p:nvPr/>
        </p:nvPicPr>
        <p:blipFill>
          <a:blip r:embed="rId4"/>
          <a:stretch>
            <a:fillRect/>
          </a:stretch>
        </p:blipFill>
        <p:spPr>
          <a:xfrm>
            <a:off x="155575" y="1939512"/>
            <a:ext cx="8883435" cy="1770070"/>
          </a:xfrm>
          <a:prstGeom prst="rect">
            <a:avLst/>
          </a:prstGeom>
        </p:spPr>
      </p:pic>
    </p:spTree>
    <p:extLst>
      <p:ext uri="{BB962C8B-B14F-4D97-AF65-F5344CB8AC3E}">
        <p14:creationId xmlns:p14="http://schemas.microsoft.com/office/powerpoint/2010/main" val="1330276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a:t>Flexbo</a:t>
            </a:r>
            <a:r>
              <a:rPr lang="hu-HU"/>
              <a:t>x</a:t>
            </a:r>
            <a:endParaRPr lang="en-US" dirty="0"/>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6388" y="1132907"/>
            <a:ext cx="8339328" cy="3383280"/>
          </a:xfrm>
        </p:spPr>
        <p:txBody>
          <a:bodyPr vert="horz" lIns="68580" tIns="34290" rIns="68580" bIns="34290" rtlCol="0" anchor="t">
            <a:normAutofit/>
          </a:bodyPr>
          <a:lstStyle/>
          <a:p>
            <a:pPr marL="285750" indent="-285750">
              <a:buFont typeface="Arial" panose="020B0604020202020204" pitchFamily="34" charset="0"/>
              <a:buChar char="•"/>
            </a:pPr>
            <a:r>
              <a:rPr lang="en-US" dirty="0"/>
              <a:t>Flex-direction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flex-direction: row | row-reverse | column | column-reverse; </a:t>
            </a:r>
          </a:p>
          <a:p>
            <a:pPr marL="285750" indent="-285750">
              <a:buFont typeface="Arial" panose="020B0604020202020204" pitchFamily="34" charset="0"/>
              <a:buChar char="•"/>
            </a:pPr>
            <a:endParaRPr lang="en-US" dirty="0"/>
          </a:p>
        </p:txBody>
      </p:sp>
      <p:pic>
        <p:nvPicPr>
          <p:cNvPr id="10" name="Kép 9"/>
          <p:cNvPicPr>
            <a:picLocks noChangeAspect="1"/>
          </p:cNvPicPr>
          <p:nvPr/>
        </p:nvPicPr>
        <p:blipFill>
          <a:blip r:embed="rId3"/>
          <a:stretch>
            <a:fillRect/>
          </a:stretch>
        </p:blipFill>
        <p:spPr>
          <a:xfrm>
            <a:off x="2202041" y="1132907"/>
            <a:ext cx="6543675" cy="2676525"/>
          </a:xfrm>
          <a:prstGeom prst="rect">
            <a:avLst/>
          </a:prstGeom>
        </p:spPr>
      </p:pic>
    </p:spTree>
    <p:extLst>
      <p:ext uri="{BB962C8B-B14F-4D97-AF65-F5344CB8AC3E}">
        <p14:creationId xmlns:p14="http://schemas.microsoft.com/office/powerpoint/2010/main" val="1525992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a:t>Flexbo</a:t>
            </a:r>
            <a:r>
              <a:rPr lang="hu-HU"/>
              <a:t>x</a:t>
            </a:r>
            <a:endParaRPr lang="en-US" dirty="0"/>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6388" y="1132907"/>
            <a:ext cx="8339328" cy="3383280"/>
          </a:xfrm>
        </p:spPr>
        <p:txBody>
          <a:bodyPr vert="horz" lIns="68580" tIns="34290" rIns="68580" bIns="34290" rtlCol="0" anchor="t">
            <a:normAutofit/>
          </a:bodyPr>
          <a:lstStyle/>
          <a:p>
            <a:pPr marL="285750" indent="-285750">
              <a:buFont typeface="Arial" panose="020B0604020202020204" pitchFamily="34" charset="0"/>
              <a:buChar char="•"/>
            </a:pPr>
            <a:r>
              <a:rPr lang="en-US" dirty="0"/>
              <a:t>Flex-wrap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flex-wrap: </a:t>
            </a:r>
            <a:r>
              <a:rPr lang="en-US" dirty="0" err="1"/>
              <a:t>nowrap</a:t>
            </a:r>
            <a:r>
              <a:rPr lang="en-US" dirty="0"/>
              <a:t> | wrap | wrap-reverse; </a:t>
            </a:r>
          </a:p>
        </p:txBody>
      </p:sp>
      <p:pic>
        <p:nvPicPr>
          <p:cNvPr id="3" name="Kép 2"/>
          <p:cNvPicPr>
            <a:picLocks noChangeAspect="1"/>
          </p:cNvPicPr>
          <p:nvPr/>
        </p:nvPicPr>
        <p:blipFill>
          <a:blip r:embed="rId3"/>
          <a:stretch>
            <a:fillRect/>
          </a:stretch>
        </p:blipFill>
        <p:spPr>
          <a:xfrm>
            <a:off x="2087741" y="843979"/>
            <a:ext cx="6657975" cy="3076575"/>
          </a:xfrm>
          <a:prstGeom prst="rect">
            <a:avLst/>
          </a:prstGeom>
        </p:spPr>
      </p:pic>
    </p:spTree>
    <p:extLst>
      <p:ext uri="{BB962C8B-B14F-4D97-AF65-F5344CB8AC3E}">
        <p14:creationId xmlns:p14="http://schemas.microsoft.com/office/powerpoint/2010/main" val="288158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a:t>Flexbo</a:t>
            </a:r>
            <a:r>
              <a:rPr lang="hu-HU"/>
              <a:t>x</a:t>
            </a:r>
            <a:endParaRPr lang="en-US" dirty="0"/>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6388" y="1132907"/>
            <a:ext cx="8339328" cy="3383280"/>
          </a:xfrm>
        </p:spPr>
        <p:txBody>
          <a:bodyPr vert="horz" lIns="68580" tIns="34290" rIns="68580" bIns="34290" rtlCol="0" anchor="t">
            <a:norm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Kép 2"/>
          <p:cNvPicPr>
            <a:picLocks noChangeAspect="1"/>
          </p:cNvPicPr>
          <p:nvPr/>
        </p:nvPicPr>
        <p:blipFill>
          <a:blip r:embed="rId3"/>
          <a:stretch>
            <a:fillRect/>
          </a:stretch>
        </p:blipFill>
        <p:spPr>
          <a:xfrm>
            <a:off x="1110208" y="1158386"/>
            <a:ext cx="2290622" cy="3657600"/>
          </a:xfrm>
          <a:prstGeom prst="rect">
            <a:avLst/>
          </a:prstGeom>
        </p:spPr>
      </p:pic>
      <p:pic>
        <p:nvPicPr>
          <p:cNvPr id="4" name="Kép 3"/>
          <p:cNvPicPr>
            <a:picLocks noChangeAspect="1"/>
          </p:cNvPicPr>
          <p:nvPr/>
        </p:nvPicPr>
        <p:blipFill>
          <a:blip r:embed="rId4"/>
          <a:stretch>
            <a:fillRect/>
          </a:stretch>
        </p:blipFill>
        <p:spPr>
          <a:xfrm>
            <a:off x="4875163" y="1158387"/>
            <a:ext cx="2918617" cy="3657600"/>
          </a:xfrm>
          <a:prstGeom prst="rect">
            <a:avLst/>
          </a:prstGeom>
        </p:spPr>
      </p:pic>
      <p:sp>
        <p:nvSpPr>
          <p:cNvPr id="8" name="TextBox 7">
            <a:extLst>
              <a:ext uri="{FF2B5EF4-FFF2-40B4-BE49-F238E27FC236}">
                <a16:creationId xmlns:a16="http://schemas.microsoft.com/office/drawing/2014/main" id="{5A9FEBF6-433B-4EC4-9BEE-0C57FE70B8A4}"/>
              </a:ext>
            </a:extLst>
          </p:cNvPr>
          <p:cNvSpPr txBox="1"/>
          <p:nvPr/>
        </p:nvSpPr>
        <p:spPr>
          <a:xfrm>
            <a:off x="1110208" y="806623"/>
            <a:ext cx="1651819" cy="307777"/>
          </a:xfrm>
          <a:prstGeom prst="rect">
            <a:avLst/>
          </a:prstGeom>
          <a:noFill/>
        </p:spPr>
        <p:txBody>
          <a:bodyPr wrap="square" rtlCol="0">
            <a:spAutoFit/>
          </a:bodyPr>
          <a:lstStyle/>
          <a:p>
            <a:r>
              <a:rPr lang="en-US" dirty="0"/>
              <a:t>justify-content</a:t>
            </a:r>
          </a:p>
        </p:txBody>
      </p:sp>
      <p:sp>
        <p:nvSpPr>
          <p:cNvPr id="9" name="TextBox 8">
            <a:extLst>
              <a:ext uri="{FF2B5EF4-FFF2-40B4-BE49-F238E27FC236}">
                <a16:creationId xmlns:a16="http://schemas.microsoft.com/office/drawing/2014/main" id="{1D6CFEC0-7B32-410A-AAC3-DCD9CCE37C12}"/>
              </a:ext>
            </a:extLst>
          </p:cNvPr>
          <p:cNvSpPr txBox="1"/>
          <p:nvPr/>
        </p:nvSpPr>
        <p:spPr>
          <a:xfrm>
            <a:off x="4875163" y="806622"/>
            <a:ext cx="1651819" cy="307777"/>
          </a:xfrm>
          <a:prstGeom prst="rect">
            <a:avLst/>
          </a:prstGeom>
          <a:noFill/>
        </p:spPr>
        <p:txBody>
          <a:bodyPr wrap="square" rtlCol="0">
            <a:spAutoFit/>
          </a:bodyPr>
          <a:lstStyle/>
          <a:p>
            <a:r>
              <a:rPr lang="en-US" dirty="0"/>
              <a:t>align-items</a:t>
            </a:r>
          </a:p>
        </p:txBody>
      </p:sp>
    </p:spTree>
    <p:extLst>
      <p:ext uri="{BB962C8B-B14F-4D97-AF65-F5344CB8AC3E}">
        <p14:creationId xmlns:p14="http://schemas.microsoft.com/office/powerpoint/2010/main" val="2505583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dirty="0"/>
              <a:t>Center text in </a:t>
            </a:r>
            <a:r>
              <a:rPr lang="en-US" dirty="0"/>
              <a:t>container</a:t>
            </a:r>
            <a:endParaRPr lang="hu-HU" dirty="0"/>
          </a:p>
        </p:txBody>
      </p:sp>
      <p:sp>
        <p:nvSpPr>
          <p:cNvPr id="8" name="Content Placeholder 7"/>
          <p:cNvSpPr>
            <a:spLocks noGrp="1"/>
          </p:cNvSpPr>
          <p:nvPr>
            <p:ph idx="1"/>
          </p:nvPr>
        </p:nvSpPr>
        <p:spPr/>
        <p:txBody>
          <a:bodyPr vert="horz" lIns="68580" tIns="34290" rIns="68580" bIns="34290" rtlCol="0" anchor="t">
            <a:noAutofit/>
          </a:bodyPr>
          <a:lstStyle/>
          <a:p>
            <a:pPr marL="229870" indent="-229870"/>
            <a:endParaRPr lang="hu-HU" sz="1400" dirty="0"/>
          </a:p>
          <a:p>
            <a:pPr marL="130175" indent="-130175"/>
            <a:endParaRPr lang="hu-HU" sz="1400" dirty="0"/>
          </a:p>
        </p:txBody>
      </p:sp>
      <p:sp>
        <p:nvSpPr>
          <p:cNvPr id="5" name="TextBox 4">
            <a:extLst>
              <a:ext uri="{FF2B5EF4-FFF2-40B4-BE49-F238E27FC236}">
                <a16:creationId xmlns:a16="http://schemas.microsoft.com/office/drawing/2014/main" id="{F02EA646-E41E-4596-94E6-837B009CF174}"/>
              </a:ext>
            </a:extLst>
          </p:cNvPr>
          <p:cNvSpPr txBox="1"/>
          <p:nvPr/>
        </p:nvSpPr>
        <p:spPr>
          <a:xfrm>
            <a:off x="300853" y="1216360"/>
            <a:ext cx="4107704"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A52A2A"/>
                </a:solidFill>
                <a:latin typeface="Consolas" panose="020B0609020204030204" pitchFamily="49" charset="0"/>
              </a:rPr>
              <a:t>.container {</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relative;</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A52A2A"/>
                </a:solidFill>
                <a:latin typeface="Consolas" panose="020B0609020204030204" pitchFamily="49" charset="0"/>
              </a:rPr>
              <a:t> </a:t>
            </a:r>
            <a:r>
              <a:rPr lang="en-US" dirty="0" err="1">
                <a:solidFill>
                  <a:srgbClr val="0000CD"/>
                </a:solidFill>
                <a:latin typeface="Consolas" panose="020B0609020204030204" pitchFamily="49" charset="0"/>
              </a:rPr>
              <a:t>whitesmoke</a:t>
            </a:r>
            <a:r>
              <a:rPr lang="en-US" dirty="0">
                <a:solidFill>
                  <a:srgbClr val="0000CD"/>
                </a:solidFill>
                <a:latin typeface="Consolas" panose="020B0609020204030204" pitchFamily="49" charset="0"/>
              </a:rPr>
              <a:t>;</a:t>
            </a:r>
            <a:endParaRPr lang="hu-HU" dirty="0">
              <a:solidFill>
                <a:srgbClr val="0000CD"/>
              </a:solidFill>
              <a:latin typeface="Consolas" panose="020B0609020204030204" pitchFamily="49" charset="0"/>
            </a:endParaRPr>
          </a:p>
          <a:p>
            <a:r>
              <a:rPr lang="hu-HU" dirty="0">
                <a:solidFill>
                  <a:srgbClr val="0000CD"/>
                </a:solidFill>
                <a:latin typeface="Consolas" panose="020B0609020204030204" pitchFamily="49" charset="0"/>
              </a:rPr>
              <a:t>	</a:t>
            </a:r>
            <a:r>
              <a:rPr lang="hu-HU" dirty="0">
                <a:solidFill>
                  <a:srgbClr val="FF0000"/>
                </a:solidFill>
                <a:latin typeface="Consolas" panose="020B0609020204030204" pitchFamily="49" charset="0"/>
              </a:rPr>
              <a:t>border: </a:t>
            </a:r>
            <a:r>
              <a:rPr lang="hu-HU" dirty="0">
                <a:solidFill>
                  <a:srgbClr val="0000CD"/>
                </a:solidFill>
                <a:latin typeface="Consolas" panose="020B0609020204030204" pitchFamily="49" charset="0"/>
              </a:rPr>
              <a:t>thin solid black;</a:t>
            </a:r>
            <a:endParaRPr lang="en-US" dirty="0">
              <a:solidFill>
                <a:srgbClr val="0000CD"/>
              </a:solidFill>
              <a:latin typeface="Consolas" panose="020B0609020204030204" pitchFamily="49" charset="0"/>
            </a:endParaRPr>
          </a:p>
          <a:p>
            <a:r>
              <a:rPr lang="en-US" dirty="0">
                <a:solidFill>
                  <a:srgbClr val="A52A2A"/>
                </a:solidFill>
                <a:latin typeface="Consolas" panose="020B0609020204030204" pitchFamily="49" charset="0"/>
              </a:rPr>
              <a:t>}</a:t>
            </a:r>
          </a:p>
          <a:p>
            <a:r>
              <a:rPr lang="en-US" dirty="0">
                <a:solidFill>
                  <a:srgbClr val="A52A2A"/>
                </a:solidFill>
                <a:latin typeface="Consolas" panose="020B0609020204030204" pitchFamily="49" charset="0"/>
              </a:rPr>
              <a:t>.center {</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position:</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absolute;</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top:</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50%;</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left: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50%;</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transform:</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translate(-50%, -50%);</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black;</a:t>
            </a:r>
            <a:r>
              <a:rPr lang="hu-HU" dirty="0">
                <a:solidFill>
                  <a:srgbClr val="A52A2A"/>
                </a:solidFill>
                <a:latin typeface="Consolas" panose="020B0609020204030204" pitchFamily="49" charset="0"/>
              </a:rPr>
              <a:t>	</a:t>
            </a:r>
          </a:p>
          <a:p>
            <a:r>
              <a:rPr lang="en-US" dirty="0">
                <a:solidFill>
                  <a:srgbClr val="A52A2A"/>
                </a:solidFill>
                <a:latin typeface="Consolas" panose="020B0609020204030204" pitchFamily="49" charset="0"/>
              </a:rPr>
              <a:t>}</a:t>
            </a:r>
            <a:endParaRPr lang="en-US" dirty="0">
              <a:latin typeface="Consolas" panose="020B0609020204030204" pitchFamily="49" charset="0"/>
            </a:endParaRPr>
          </a:p>
        </p:txBody>
      </p:sp>
      <p:sp>
        <p:nvSpPr>
          <p:cNvPr id="6" name="Rectangle 5">
            <a:extLst>
              <a:ext uri="{FF2B5EF4-FFF2-40B4-BE49-F238E27FC236}">
                <a16:creationId xmlns:a16="http://schemas.microsoft.com/office/drawing/2014/main" id="{2DD581ED-584F-4700-9228-BD7B0EC81FD1}"/>
              </a:ext>
            </a:extLst>
          </p:cNvPr>
          <p:cNvSpPr/>
          <p:nvPr/>
        </p:nvSpPr>
        <p:spPr>
          <a:xfrm>
            <a:off x="5365630" y="1667055"/>
            <a:ext cx="2930824" cy="2208362"/>
          </a:xfrm>
          <a:prstGeom prst="rect">
            <a:avLst/>
          </a:prstGeom>
          <a:solidFill>
            <a:srgbClr val="F5F5F5"/>
          </a:solidFill>
          <a:ln w="952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AD475D6-257A-42B3-A4D8-3CFA1396ED16}"/>
              </a:ext>
            </a:extLst>
          </p:cNvPr>
          <p:cNvSpPr txBox="1"/>
          <p:nvPr/>
        </p:nvSpPr>
        <p:spPr>
          <a:xfrm>
            <a:off x="5454050" y="261811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Centered</a:t>
            </a:r>
          </a:p>
        </p:txBody>
      </p:sp>
    </p:spTree>
    <p:extLst>
      <p:ext uri="{BB962C8B-B14F-4D97-AF65-F5344CB8AC3E}">
        <p14:creationId xmlns:p14="http://schemas.microsoft.com/office/powerpoint/2010/main" val="1180083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dirty="0"/>
              <a:t>Center text in </a:t>
            </a:r>
            <a:r>
              <a:rPr lang="en-US" dirty="0"/>
              <a:t>container</a:t>
            </a:r>
            <a:endParaRPr lang="hu-HU" dirty="0"/>
          </a:p>
        </p:txBody>
      </p:sp>
      <p:sp>
        <p:nvSpPr>
          <p:cNvPr id="8" name="Content Placeholder 7"/>
          <p:cNvSpPr>
            <a:spLocks noGrp="1"/>
          </p:cNvSpPr>
          <p:nvPr>
            <p:ph idx="1"/>
          </p:nvPr>
        </p:nvSpPr>
        <p:spPr/>
        <p:txBody>
          <a:bodyPr vert="horz" lIns="68580" tIns="34290" rIns="68580" bIns="34290" rtlCol="0" anchor="t">
            <a:noAutofit/>
          </a:bodyPr>
          <a:lstStyle/>
          <a:p>
            <a:pPr marL="229870" indent="-229870"/>
            <a:endParaRPr lang="hu-HU" sz="1400" dirty="0"/>
          </a:p>
          <a:p>
            <a:pPr marL="130175" indent="-130175"/>
            <a:endParaRPr lang="hu-HU" sz="1400" dirty="0"/>
          </a:p>
        </p:txBody>
      </p:sp>
      <p:sp>
        <p:nvSpPr>
          <p:cNvPr id="5" name="TextBox 4">
            <a:extLst>
              <a:ext uri="{FF2B5EF4-FFF2-40B4-BE49-F238E27FC236}">
                <a16:creationId xmlns:a16="http://schemas.microsoft.com/office/drawing/2014/main" id="{F02EA646-E41E-4596-94E6-837B009CF174}"/>
              </a:ext>
            </a:extLst>
          </p:cNvPr>
          <p:cNvSpPr txBox="1"/>
          <p:nvPr/>
        </p:nvSpPr>
        <p:spPr>
          <a:xfrm>
            <a:off x="300853" y="1216360"/>
            <a:ext cx="4107704"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A52A2A"/>
                </a:solidFill>
                <a:latin typeface="Consolas" panose="020B0609020204030204" pitchFamily="49" charset="0"/>
              </a:rPr>
              <a:t>.container {</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A52A2A"/>
                </a:solidFill>
                <a:latin typeface="Consolas" panose="020B0609020204030204" pitchFamily="49" charset="0"/>
              </a:rPr>
              <a:t> </a:t>
            </a:r>
            <a:r>
              <a:rPr lang="en-US" dirty="0" err="1">
                <a:solidFill>
                  <a:srgbClr val="0000CD"/>
                </a:solidFill>
                <a:latin typeface="Consolas" panose="020B0609020204030204" pitchFamily="49" charset="0"/>
              </a:rPr>
              <a:t>whitesmoke</a:t>
            </a:r>
            <a:r>
              <a:rPr lang="en-US" dirty="0">
                <a:solidFill>
                  <a:srgbClr val="0000CD"/>
                </a:solidFill>
                <a:latin typeface="Consolas" panose="020B0609020204030204" pitchFamily="49" charset="0"/>
              </a:rPr>
              <a:t>;</a:t>
            </a:r>
            <a:endParaRPr lang="hu-HU" dirty="0">
              <a:solidFill>
                <a:srgbClr val="0000CD"/>
              </a:solidFill>
              <a:latin typeface="Consolas" panose="020B0609020204030204" pitchFamily="49" charset="0"/>
            </a:endParaRPr>
          </a:p>
          <a:p>
            <a:r>
              <a:rPr lang="hu-HU" dirty="0">
                <a:solidFill>
                  <a:srgbClr val="0000CD"/>
                </a:solidFill>
                <a:latin typeface="Consolas" panose="020B0609020204030204" pitchFamily="49" charset="0"/>
              </a:rPr>
              <a:t>	</a:t>
            </a:r>
            <a:r>
              <a:rPr lang="hu-HU" dirty="0">
                <a:solidFill>
                  <a:srgbClr val="FF0000"/>
                </a:solidFill>
                <a:latin typeface="Consolas" panose="020B0609020204030204" pitchFamily="49" charset="0"/>
              </a:rPr>
              <a:t>border: </a:t>
            </a:r>
            <a:r>
              <a:rPr lang="hu-HU" dirty="0">
                <a:solidFill>
                  <a:srgbClr val="0000CD"/>
                </a:solidFill>
                <a:latin typeface="Consolas" panose="020B0609020204030204" pitchFamily="49" charset="0"/>
              </a:rPr>
              <a:t>thin solid black;</a:t>
            </a:r>
            <a:endParaRPr lang="en-US" dirty="0">
              <a:solidFill>
                <a:srgbClr val="0000CD"/>
              </a:solidFill>
              <a:latin typeface="Consolas" panose="020B0609020204030204" pitchFamily="49" charset="0"/>
            </a:endParaRPr>
          </a:p>
          <a:p>
            <a:r>
              <a:rPr lang="en-US" dirty="0">
                <a:solidFill>
                  <a:srgbClr val="A52A2A"/>
                </a:solidFill>
                <a:latin typeface="Consolas" panose="020B0609020204030204" pitchFamily="49" charset="0"/>
              </a:rPr>
              <a:t>}</a:t>
            </a:r>
          </a:p>
          <a:p>
            <a:r>
              <a:rPr lang="en-US" dirty="0">
                <a:solidFill>
                  <a:srgbClr val="A52A2A"/>
                </a:solidFill>
                <a:latin typeface="Consolas" panose="020B0609020204030204" pitchFamily="49" charset="0"/>
              </a:rPr>
              <a:t>.center {</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line-height: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text-align:</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center;</a:t>
            </a:r>
          </a:p>
          <a:p>
            <a:r>
              <a:rPr lang="en-US" dirty="0">
                <a:solidFill>
                  <a:srgbClr val="A52A2A"/>
                </a:solidFill>
                <a:latin typeface="Consolas" panose="020B0609020204030204" pitchFamily="49" charset="0"/>
              </a:rPr>
              <a:t>}</a:t>
            </a:r>
            <a:endParaRPr lang="en-US" dirty="0">
              <a:latin typeface="Consolas" panose="020B0609020204030204" pitchFamily="49" charset="0"/>
            </a:endParaRPr>
          </a:p>
        </p:txBody>
      </p:sp>
      <p:sp>
        <p:nvSpPr>
          <p:cNvPr id="6" name="Rectangle 5">
            <a:extLst>
              <a:ext uri="{FF2B5EF4-FFF2-40B4-BE49-F238E27FC236}">
                <a16:creationId xmlns:a16="http://schemas.microsoft.com/office/drawing/2014/main" id="{2DD581ED-584F-4700-9228-BD7B0EC81FD1}"/>
              </a:ext>
            </a:extLst>
          </p:cNvPr>
          <p:cNvSpPr/>
          <p:nvPr/>
        </p:nvSpPr>
        <p:spPr>
          <a:xfrm>
            <a:off x="5365630" y="1667055"/>
            <a:ext cx="2930824" cy="2208362"/>
          </a:xfrm>
          <a:prstGeom prst="rect">
            <a:avLst/>
          </a:prstGeom>
          <a:solidFill>
            <a:srgbClr val="F5F5F5"/>
          </a:solidFill>
          <a:ln w="952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AD475D6-257A-42B3-A4D8-3CFA1396ED16}"/>
              </a:ext>
            </a:extLst>
          </p:cNvPr>
          <p:cNvSpPr txBox="1"/>
          <p:nvPr/>
        </p:nvSpPr>
        <p:spPr>
          <a:xfrm>
            <a:off x="5454050" y="261811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Centered</a:t>
            </a:r>
          </a:p>
        </p:txBody>
      </p:sp>
    </p:spTree>
    <p:extLst>
      <p:ext uri="{BB962C8B-B14F-4D97-AF65-F5344CB8AC3E}">
        <p14:creationId xmlns:p14="http://schemas.microsoft.com/office/powerpoint/2010/main" val="2950361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hu-HU" dirty="0"/>
              <a:t>Center text in </a:t>
            </a:r>
            <a:r>
              <a:rPr lang="en-US" dirty="0"/>
              <a:t>container</a:t>
            </a:r>
            <a:endParaRPr lang="hu-HU" dirty="0"/>
          </a:p>
        </p:txBody>
      </p:sp>
      <p:sp>
        <p:nvSpPr>
          <p:cNvPr id="8" name="Content Placeholder 7"/>
          <p:cNvSpPr>
            <a:spLocks noGrp="1"/>
          </p:cNvSpPr>
          <p:nvPr>
            <p:ph idx="1"/>
          </p:nvPr>
        </p:nvSpPr>
        <p:spPr/>
        <p:txBody>
          <a:bodyPr vert="horz" lIns="68580" tIns="34290" rIns="68580" bIns="34290" rtlCol="0" anchor="t">
            <a:noAutofit/>
          </a:bodyPr>
          <a:lstStyle/>
          <a:p>
            <a:pPr marL="229870" indent="-229870"/>
            <a:endParaRPr lang="hu-HU" sz="1400" dirty="0"/>
          </a:p>
          <a:p>
            <a:pPr marL="130175" indent="-130175"/>
            <a:endParaRPr lang="hu-HU" sz="1400" dirty="0"/>
          </a:p>
        </p:txBody>
      </p:sp>
      <p:sp>
        <p:nvSpPr>
          <p:cNvPr id="5" name="TextBox 4">
            <a:extLst>
              <a:ext uri="{FF2B5EF4-FFF2-40B4-BE49-F238E27FC236}">
                <a16:creationId xmlns:a16="http://schemas.microsoft.com/office/drawing/2014/main" id="{F02EA646-E41E-4596-94E6-837B009CF174}"/>
              </a:ext>
            </a:extLst>
          </p:cNvPr>
          <p:cNvSpPr txBox="1"/>
          <p:nvPr/>
        </p:nvSpPr>
        <p:spPr>
          <a:xfrm>
            <a:off x="300853" y="1216360"/>
            <a:ext cx="4107704"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A52A2A"/>
                </a:solidFill>
                <a:latin typeface="Consolas" panose="020B0609020204030204" pitchFamily="49" charset="0"/>
              </a:rPr>
              <a:t>.container {</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display:</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flex;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align-items:</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center;</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justify-content: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center;</a:t>
            </a:r>
            <a:endParaRPr lang="en-US" dirty="0">
              <a:solidFill>
                <a:srgbClr val="A52A2A"/>
              </a:solidFill>
              <a:latin typeface="Consolas" panose="020B0609020204030204" pitchFamily="49" charset="0"/>
            </a:endParaRP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width:</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height:</a:t>
            </a:r>
            <a:r>
              <a:rPr lang="en-US" dirty="0">
                <a:solidFill>
                  <a:srgbClr val="A52A2A"/>
                </a:solidFill>
                <a:latin typeface="Consolas" panose="020B0609020204030204" pitchFamily="49" charset="0"/>
              </a:rPr>
              <a:t> </a:t>
            </a:r>
            <a:r>
              <a:rPr lang="en-US" dirty="0">
                <a:solidFill>
                  <a:srgbClr val="0000CD"/>
                </a:solidFill>
                <a:latin typeface="Consolas" panose="020B0609020204030204" pitchFamily="49" charset="0"/>
              </a:rPr>
              <a:t>100px;</a:t>
            </a:r>
          </a:p>
          <a:p>
            <a:r>
              <a:rPr lang="hu-HU"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A52A2A"/>
                </a:solidFill>
                <a:latin typeface="Consolas" panose="020B0609020204030204" pitchFamily="49" charset="0"/>
              </a:rPr>
              <a:t> </a:t>
            </a:r>
            <a:r>
              <a:rPr lang="en-US" dirty="0" err="1">
                <a:solidFill>
                  <a:srgbClr val="0000CD"/>
                </a:solidFill>
                <a:latin typeface="Consolas" panose="020B0609020204030204" pitchFamily="49" charset="0"/>
              </a:rPr>
              <a:t>whitesmoke</a:t>
            </a:r>
            <a:r>
              <a:rPr lang="en-US" dirty="0">
                <a:solidFill>
                  <a:srgbClr val="0000CD"/>
                </a:solidFill>
                <a:latin typeface="Consolas" panose="020B0609020204030204" pitchFamily="49" charset="0"/>
              </a:rPr>
              <a:t>;</a:t>
            </a:r>
            <a:endParaRPr lang="hu-HU" dirty="0">
              <a:solidFill>
                <a:srgbClr val="0000CD"/>
              </a:solidFill>
              <a:latin typeface="Consolas" panose="020B0609020204030204" pitchFamily="49" charset="0"/>
            </a:endParaRPr>
          </a:p>
          <a:p>
            <a:r>
              <a:rPr lang="hu-HU" dirty="0">
                <a:solidFill>
                  <a:srgbClr val="0000CD"/>
                </a:solidFill>
                <a:latin typeface="Consolas" panose="020B0609020204030204" pitchFamily="49" charset="0"/>
              </a:rPr>
              <a:t>	</a:t>
            </a:r>
            <a:r>
              <a:rPr lang="hu-HU" dirty="0">
                <a:solidFill>
                  <a:srgbClr val="FF0000"/>
                </a:solidFill>
                <a:latin typeface="Consolas" panose="020B0609020204030204" pitchFamily="49" charset="0"/>
              </a:rPr>
              <a:t>border: </a:t>
            </a:r>
            <a:r>
              <a:rPr lang="hu-HU" dirty="0">
                <a:solidFill>
                  <a:srgbClr val="0000CD"/>
                </a:solidFill>
                <a:latin typeface="Consolas" panose="020B0609020204030204" pitchFamily="49" charset="0"/>
              </a:rPr>
              <a:t>thin solid black;</a:t>
            </a:r>
            <a:endParaRPr lang="en-US" dirty="0">
              <a:solidFill>
                <a:srgbClr val="0000CD"/>
              </a:solidFill>
              <a:latin typeface="Consolas" panose="020B0609020204030204" pitchFamily="49" charset="0"/>
            </a:endParaRPr>
          </a:p>
          <a:p>
            <a:r>
              <a:rPr lang="en-US" dirty="0">
                <a:solidFill>
                  <a:srgbClr val="A52A2A"/>
                </a:solidFill>
                <a:latin typeface="Consolas" panose="020B0609020204030204" pitchFamily="49" charset="0"/>
              </a:rPr>
              <a:t>}</a:t>
            </a:r>
          </a:p>
        </p:txBody>
      </p:sp>
      <p:sp>
        <p:nvSpPr>
          <p:cNvPr id="6" name="Rectangle 5">
            <a:extLst>
              <a:ext uri="{FF2B5EF4-FFF2-40B4-BE49-F238E27FC236}">
                <a16:creationId xmlns:a16="http://schemas.microsoft.com/office/drawing/2014/main" id="{2DD581ED-584F-4700-9228-BD7B0EC81FD1}"/>
              </a:ext>
            </a:extLst>
          </p:cNvPr>
          <p:cNvSpPr/>
          <p:nvPr/>
        </p:nvSpPr>
        <p:spPr>
          <a:xfrm>
            <a:off x="5365630" y="1667055"/>
            <a:ext cx="2930824" cy="2208362"/>
          </a:xfrm>
          <a:prstGeom prst="rect">
            <a:avLst/>
          </a:prstGeom>
          <a:solidFill>
            <a:srgbClr val="F5F5F5"/>
          </a:solidFill>
          <a:ln w="952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AD475D6-257A-42B3-A4D8-3CFA1396ED16}"/>
              </a:ext>
            </a:extLst>
          </p:cNvPr>
          <p:cNvSpPr txBox="1"/>
          <p:nvPr/>
        </p:nvSpPr>
        <p:spPr>
          <a:xfrm>
            <a:off x="5454050" y="2618117"/>
            <a:ext cx="2743200"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Centered</a:t>
            </a:r>
          </a:p>
        </p:txBody>
      </p:sp>
    </p:spTree>
    <p:extLst>
      <p:ext uri="{BB962C8B-B14F-4D97-AF65-F5344CB8AC3E}">
        <p14:creationId xmlns:p14="http://schemas.microsoft.com/office/powerpoint/2010/main" val="301966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a:t>Flexbo</a:t>
            </a:r>
            <a:r>
              <a:rPr lang="hu-HU"/>
              <a:t>x</a:t>
            </a:r>
            <a:endParaRPr lang="en-US" dirty="0"/>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6388" y="1132907"/>
            <a:ext cx="8339328" cy="3383280"/>
          </a:xfrm>
        </p:spPr>
        <p:txBody>
          <a:bodyPr vert="horz" lIns="68580" tIns="34290" rIns="68580" bIns="34290" rtlCol="0" anchor="t">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hu-HU" dirty="0" err="1"/>
              <a:t>Practice</a:t>
            </a:r>
            <a:r>
              <a:rPr lang="hu-HU" dirty="0"/>
              <a:t> </a:t>
            </a:r>
            <a:r>
              <a:rPr lang="hu-HU" dirty="0" err="1"/>
              <a:t>with</a:t>
            </a:r>
            <a:r>
              <a:rPr lang="hu-HU" dirty="0"/>
              <a:t> </a:t>
            </a:r>
            <a:r>
              <a:rPr lang="hu-HU" dirty="0" err="1"/>
              <a:t>fun</a:t>
            </a:r>
            <a:r>
              <a:rPr lang="hu-HU" dirty="0"/>
              <a:t>:  </a:t>
            </a:r>
            <a:r>
              <a:rPr lang="en-US" dirty="0">
                <a:hlinkClick r:id="rId3"/>
              </a:rPr>
              <a:t>https://flexboxfroggy.com/</a:t>
            </a:r>
            <a:endParaRPr lang="en-US" dirty="0"/>
          </a:p>
          <a:p>
            <a:endParaRPr lang="en-US" dirty="0"/>
          </a:p>
        </p:txBody>
      </p:sp>
    </p:spTree>
    <p:extLst>
      <p:ext uri="{BB962C8B-B14F-4D97-AF65-F5344CB8AC3E}">
        <p14:creationId xmlns:p14="http://schemas.microsoft.com/office/powerpoint/2010/main" val="3963262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72404" y="3947727"/>
            <a:ext cx="1982594" cy="647100"/>
          </a:xfrm>
        </p:spPr>
        <p:txBody>
          <a:bodyPr/>
          <a:lstStyle/>
          <a:p>
            <a:r>
              <a:rPr lang="en-US" dirty="0"/>
              <a:t>UNITS</a:t>
            </a:r>
          </a:p>
        </p:txBody>
      </p:sp>
    </p:spTree>
    <p:extLst>
      <p:ext uri="{BB962C8B-B14F-4D97-AF65-F5344CB8AC3E}">
        <p14:creationId xmlns:p14="http://schemas.microsoft.com/office/powerpoint/2010/main" val="3479794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dirty="0"/>
              <a:t>Units</a:t>
            </a:r>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2336" y="877839"/>
            <a:ext cx="8339328" cy="3383280"/>
          </a:xfrm>
        </p:spPr>
        <p:txBody>
          <a:bodyPr vert="horz" lIns="68580" tIns="34290" rIns="68580" bIns="34290" rtlCol="0" anchor="t">
            <a:normAutofit/>
          </a:bodyPr>
          <a:lstStyle/>
          <a:p>
            <a:pPr marL="285750" indent="-285750">
              <a:buFont typeface="Arial" panose="020B0604020202020204" pitchFamily="34" charset="0"/>
              <a:buChar char="•"/>
            </a:pPr>
            <a:r>
              <a:rPr lang="en-US" dirty="0"/>
              <a:t>CSS has several different units for expressing a length.</a:t>
            </a:r>
          </a:p>
          <a:p>
            <a:endParaRPr lang="en-US" dirty="0"/>
          </a:p>
          <a:p>
            <a:pPr marL="285750" indent="-285750">
              <a:buFont typeface="Arial" panose="020B0604020202020204" pitchFamily="34" charset="0"/>
              <a:buChar char="•"/>
            </a:pPr>
            <a:r>
              <a:rPr lang="en-US" dirty="0"/>
              <a:t>Many CSS properties take "length" values, such as width, margin, padding, font-size,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Length is a number followed by a length unit, such as 10px, 2em,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some CSS properties, negative lengths are allowed.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two types of length units: absolute and relative.</a:t>
            </a:r>
          </a:p>
        </p:txBody>
      </p:sp>
    </p:spTree>
    <p:extLst>
      <p:ext uri="{BB962C8B-B14F-4D97-AF65-F5344CB8AC3E}">
        <p14:creationId xmlns:p14="http://schemas.microsoft.com/office/powerpoint/2010/main" val="364180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What</a:t>
            </a:r>
            <a:r>
              <a:rPr lang="hu-HU"/>
              <a:t> is CSS?</a:t>
            </a:r>
            <a:endParaRPr lang="en-US"/>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11" name="Text Placeholder 3"/>
          <p:cNvSpPr txBox="1">
            <a:spLocks/>
          </p:cNvSpPr>
          <p:nvPr/>
        </p:nvSpPr>
        <p:spPr>
          <a:xfrm>
            <a:off x="285412" y="880134"/>
            <a:ext cx="1037785"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STYLE TAGS</a:t>
            </a:r>
            <a:endParaRPr lang="en-US" dirty="0"/>
          </a:p>
        </p:txBody>
      </p:sp>
      <p:pic>
        <p:nvPicPr>
          <p:cNvPr id="10" name="Picture 9">
            <a:extLst>
              <a:ext uri="{FF2B5EF4-FFF2-40B4-BE49-F238E27FC236}">
                <a16:creationId xmlns:a16="http://schemas.microsoft.com/office/drawing/2014/main" id="{0F93D335-097D-468C-BC8B-21E26080A77F}"/>
              </a:ext>
            </a:extLst>
          </p:cNvPr>
          <p:cNvPicPr>
            <a:picLocks noChangeAspect="1"/>
          </p:cNvPicPr>
          <p:nvPr/>
        </p:nvPicPr>
        <p:blipFill rotWithShape="1">
          <a:blip r:embed="rId3"/>
          <a:srcRect l="-176" t="-10624" r="176" b="41097"/>
          <a:stretch/>
        </p:blipFill>
        <p:spPr>
          <a:xfrm>
            <a:off x="3859255" y="961249"/>
            <a:ext cx="4188171" cy="2794060"/>
          </a:xfrm>
          <a:prstGeom prst="rect">
            <a:avLst/>
          </a:prstGeom>
          <a:ln>
            <a:noFill/>
          </a:ln>
          <a:effectLst>
            <a:softEdge rad="112500"/>
          </a:effectLst>
        </p:spPr>
      </p:pic>
      <p:pic>
        <p:nvPicPr>
          <p:cNvPr id="13" name="Picture 12">
            <a:extLst>
              <a:ext uri="{FF2B5EF4-FFF2-40B4-BE49-F238E27FC236}">
                <a16:creationId xmlns:a16="http://schemas.microsoft.com/office/drawing/2014/main" id="{AD445E0B-E29A-4B7A-B8C5-0AF26DA59853}"/>
              </a:ext>
            </a:extLst>
          </p:cNvPr>
          <p:cNvPicPr>
            <a:picLocks noChangeAspect="1"/>
          </p:cNvPicPr>
          <p:nvPr/>
        </p:nvPicPr>
        <p:blipFill rotWithShape="1">
          <a:blip r:embed="rId4"/>
          <a:srcRect l="557" t="1949" r="1523" b="2099"/>
          <a:stretch/>
        </p:blipFill>
        <p:spPr>
          <a:xfrm>
            <a:off x="278038" y="1388191"/>
            <a:ext cx="2993924" cy="2367117"/>
          </a:xfrm>
          <a:prstGeom prst="rect">
            <a:avLst/>
          </a:prstGeom>
          <a:ln>
            <a:noFill/>
          </a:ln>
          <a:effectLst>
            <a:softEdge rad="112500"/>
          </a:effectLst>
        </p:spPr>
      </p:pic>
    </p:spTree>
    <p:extLst>
      <p:ext uri="{BB962C8B-B14F-4D97-AF65-F5344CB8AC3E}">
        <p14:creationId xmlns:p14="http://schemas.microsoft.com/office/powerpoint/2010/main" val="2635809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dirty="0"/>
              <a:t>Absolute units</a:t>
            </a:r>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2336" y="877839"/>
            <a:ext cx="8339328" cy="3383280"/>
          </a:xfrm>
        </p:spPr>
        <p:txBody>
          <a:bodyPr vert="horz" lIns="68580" tIns="34290" rIns="68580" bIns="34290" rtlCol="0" anchor="t">
            <a:normAutofit/>
          </a:bodyPr>
          <a:lstStyle/>
          <a:p>
            <a:r>
              <a:rPr lang="en-US" dirty="0"/>
              <a:t>The absolute length units are fixed and a length expressed in any of these will appear as exactly that size.</a:t>
            </a:r>
          </a:p>
          <a:p>
            <a:endParaRPr lang="en-US" dirty="0"/>
          </a:p>
          <a:p>
            <a:r>
              <a:rPr lang="en-US" dirty="0"/>
              <a:t>Absolute length units are not recommended for use on screen, because screen sizes vary so much. However, they can be used if the output medium is known, such as for print layout.</a:t>
            </a:r>
          </a:p>
        </p:txBody>
      </p:sp>
      <p:graphicFrame>
        <p:nvGraphicFramePr>
          <p:cNvPr id="4" name="Táblázat 3"/>
          <p:cNvGraphicFramePr>
            <a:graphicFrameLocks noGrp="1"/>
          </p:cNvGraphicFramePr>
          <p:nvPr>
            <p:extLst>
              <p:ext uri="{D42A27DB-BD31-4B8C-83A1-F6EECF244321}">
                <p14:modId xmlns:p14="http://schemas.microsoft.com/office/powerpoint/2010/main" val="2705969229"/>
              </p:ext>
            </p:extLst>
          </p:nvPr>
        </p:nvGraphicFramePr>
        <p:xfrm>
          <a:off x="3478137" y="2406306"/>
          <a:ext cx="2187727" cy="1677172"/>
        </p:xfrm>
        <a:graphic>
          <a:graphicData uri="http://schemas.openxmlformats.org/drawingml/2006/table">
            <a:tbl>
              <a:tblPr/>
              <a:tblGrid>
                <a:gridCol w="376848">
                  <a:extLst>
                    <a:ext uri="{9D8B030D-6E8A-4147-A177-3AD203B41FA5}">
                      <a16:colId xmlns:a16="http://schemas.microsoft.com/office/drawing/2014/main" val="3853560163"/>
                    </a:ext>
                  </a:extLst>
                </a:gridCol>
                <a:gridCol w="1810879">
                  <a:extLst>
                    <a:ext uri="{9D8B030D-6E8A-4147-A177-3AD203B41FA5}">
                      <a16:colId xmlns:a16="http://schemas.microsoft.com/office/drawing/2014/main" val="2050100376"/>
                    </a:ext>
                  </a:extLst>
                </a:gridCol>
              </a:tblGrid>
              <a:tr h="239596">
                <a:tc>
                  <a:txBody>
                    <a:bodyPr/>
                    <a:lstStyle/>
                    <a:p>
                      <a:pPr algn="l" fontAlgn="t"/>
                      <a:r>
                        <a:rPr lang="en-US" sz="900">
                          <a:effectLst/>
                        </a:rPr>
                        <a:t>Unit</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a:effectLst/>
                        </a:rPr>
                        <a:t>Description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06764938"/>
                  </a:ext>
                </a:extLst>
              </a:tr>
              <a:tr h="239596">
                <a:tc>
                  <a:txBody>
                    <a:bodyPr/>
                    <a:lstStyle/>
                    <a:p>
                      <a:pPr algn="l" fontAlgn="t"/>
                      <a:r>
                        <a:rPr lang="en-US" sz="900">
                          <a:effectLst/>
                        </a:rPr>
                        <a:t>cm</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centimeters</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452152501"/>
                  </a:ext>
                </a:extLst>
              </a:tr>
              <a:tr h="239596">
                <a:tc>
                  <a:txBody>
                    <a:bodyPr/>
                    <a:lstStyle/>
                    <a:p>
                      <a:pPr algn="l" fontAlgn="t"/>
                      <a:r>
                        <a:rPr lang="en-US" sz="900">
                          <a:effectLst/>
                        </a:rPr>
                        <a:t>mm</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millimeters</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45635588"/>
                  </a:ext>
                </a:extLst>
              </a:tr>
              <a:tr h="239596">
                <a:tc>
                  <a:txBody>
                    <a:bodyPr/>
                    <a:lstStyle/>
                    <a:p>
                      <a:pPr algn="l" fontAlgn="t"/>
                      <a:r>
                        <a:rPr lang="en-US" sz="900">
                          <a:effectLst/>
                        </a:rPr>
                        <a:t>in</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inches (1in = 96px = 2.54cm)</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066962909"/>
                  </a:ext>
                </a:extLst>
              </a:tr>
              <a:tr h="239596">
                <a:tc>
                  <a:txBody>
                    <a:bodyPr/>
                    <a:lstStyle/>
                    <a:p>
                      <a:pPr algn="l" fontAlgn="t"/>
                      <a:r>
                        <a:rPr lang="en-US" sz="900" dirty="0" err="1">
                          <a:effectLst/>
                        </a:rPr>
                        <a:t>px</a:t>
                      </a:r>
                      <a:r>
                        <a:rPr lang="en-US" sz="900" dirty="0">
                          <a:effectLst/>
                        </a:rPr>
                        <a:t> </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pixels (1px = 1/96th of 1in)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47544798"/>
                  </a:ext>
                </a:extLst>
              </a:tr>
              <a:tr h="239596">
                <a:tc>
                  <a:txBody>
                    <a:bodyPr/>
                    <a:lstStyle/>
                    <a:p>
                      <a:pPr algn="l" fontAlgn="t"/>
                      <a:r>
                        <a:rPr lang="en-US" sz="900">
                          <a:effectLst/>
                        </a:rPr>
                        <a:t>pt</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points (1pt = 1/72 of 1in)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17801319"/>
                  </a:ext>
                </a:extLst>
              </a:tr>
              <a:tr h="239596">
                <a:tc>
                  <a:txBody>
                    <a:bodyPr/>
                    <a:lstStyle/>
                    <a:p>
                      <a:pPr algn="l" fontAlgn="t"/>
                      <a:r>
                        <a:rPr lang="en-US" sz="900" dirty="0">
                          <a:effectLst/>
                        </a:rPr>
                        <a:t>pc</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900" dirty="0">
                          <a:effectLst/>
                        </a:rPr>
                        <a:t>picas (1pc = 12 </a:t>
                      </a:r>
                      <a:r>
                        <a:rPr lang="en-US" sz="900" dirty="0" err="1">
                          <a:effectLst/>
                        </a:rPr>
                        <a:t>pt</a:t>
                      </a:r>
                      <a:r>
                        <a:rPr lang="en-US" sz="900" dirty="0">
                          <a:effectLst/>
                        </a:rPr>
                        <a:t>)</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93137863"/>
                  </a:ext>
                </a:extLst>
              </a:tr>
            </a:tbl>
          </a:graphicData>
        </a:graphic>
      </p:graphicFrame>
    </p:spTree>
    <p:extLst>
      <p:ext uri="{BB962C8B-B14F-4D97-AF65-F5344CB8AC3E}">
        <p14:creationId xmlns:p14="http://schemas.microsoft.com/office/powerpoint/2010/main" val="2538154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C5A9AA-EC23-4FF6-B8B9-A28D1467A8DA}"/>
              </a:ext>
            </a:extLst>
          </p:cNvPr>
          <p:cNvSpPr>
            <a:spLocks noGrp="1"/>
          </p:cNvSpPr>
          <p:nvPr>
            <p:ph type="body" sz="quarter" idx="10"/>
          </p:nvPr>
        </p:nvSpPr>
        <p:spPr/>
        <p:txBody>
          <a:bodyPr/>
          <a:lstStyle/>
          <a:p>
            <a:r>
              <a:rPr lang="en-US" dirty="0"/>
              <a:t>Relative units</a:t>
            </a:r>
          </a:p>
        </p:txBody>
      </p:sp>
      <p:sp>
        <p:nvSpPr>
          <p:cNvPr id="6" name="AutoShape 2" descr="https://css-tricks.com/wp-content/uploads/2014/05/flex-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https://css-tricks.com/wp-content/uploads/2014/05/flex-container.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4">
            <a:extLst>
              <a:ext uri="{FF2B5EF4-FFF2-40B4-BE49-F238E27FC236}">
                <a16:creationId xmlns:a16="http://schemas.microsoft.com/office/drawing/2014/main" id="{CB1424AE-DC6C-434E-B013-C21E5655DAEA}"/>
              </a:ext>
            </a:extLst>
          </p:cNvPr>
          <p:cNvSpPr>
            <a:spLocks noGrp="1"/>
          </p:cNvSpPr>
          <p:nvPr>
            <p:ph idx="1"/>
          </p:nvPr>
        </p:nvSpPr>
        <p:spPr>
          <a:xfrm>
            <a:off x="402336" y="877839"/>
            <a:ext cx="8339328" cy="3383280"/>
          </a:xfrm>
        </p:spPr>
        <p:txBody>
          <a:bodyPr vert="horz" lIns="68580" tIns="34290" rIns="68580" bIns="34290" rtlCol="0" anchor="t">
            <a:normAutofit/>
          </a:bodyPr>
          <a:lstStyle/>
          <a:p>
            <a:r>
              <a:rPr lang="en-US" dirty="0"/>
              <a:t>Relative length units specify a length relative to another length property. Relative length units scales better between different rendering mediums.</a:t>
            </a:r>
          </a:p>
          <a:p>
            <a:br>
              <a:rPr lang="en-US" dirty="0"/>
            </a:br>
            <a:r>
              <a:rPr lang="en-US" dirty="0"/>
              <a:t>The </a:t>
            </a:r>
            <a:r>
              <a:rPr lang="en-US" dirty="0" err="1"/>
              <a:t>em</a:t>
            </a:r>
            <a:r>
              <a:rPr lang="en-US" dirty="0"/>
              <a:t> and rem units are practical in creating perfectly scalable layout!</a:t>
            </a:r>
            <a:br>
              <a:rPr lang="en-US" dirty="0"/>
            </a:br>
            <a:r>
              <a:rPr lang="en-US" dirty="0"/>
              <a:t>* Viewport = the browser window size. If the viewport is 50cm wide, 1vw = 0.5cm.</a:t>
            </a:r>
          </a:p>
        </p:txBody>
      </p:sp>
      <p:graphicFrame>
        <p:nvGraphicFramePr>
          <p:cNvPr id="8" name="Táblázat 7"/>
          <p:cNvGraphicFramePr>
            <a:graphicFrameLocks noGrp="1"/>
          </p:cNvGraphicFramePr>
          <p:nvPr>
            <p:extLst>
              <p:ext uri="{D42A27DB-BD31-4B8C-83A1-F6EECF244321}">
                <p14:modId xmlns:p14="http://schemas.microsoft.com/office/powerpoint/2010/main" val="2364983165"/>
              </p:ext>
            </p:extLst>
          </p:nvPr>
        </p:nvGraphicFramePr>
        <p:xfrm>
          <a:off x="1908000" y="2352395"/>
          <a:ext cx="5328000" cy="2369920"/>
        </p:xfrm>
        <a:graphic>
          <a:graphicData uri="http://schemas.openxmlformats.org/drawingml/2006/table">
            <a:tbl>
              <a:tblPr/>
              <a:tblGrid>
                <a:gridCol w="444235">
                  <a:extLst>
                    <a:ext uri="{9D8B030D-6E8A-4147-A177-3AD203B41FA5}">
                      <a16:colId xmlns:a16="http://schemas.microsoft.com/office/drawing/2014/main" val="1951336976"/>
                    </a:ext>
                  </a:extLst>
                </a:gridCol>
                <a:gridCol w="4883765">
                  <a:extLst>
                    <a:ext uri="{9D8B030D-6E8A-4147-A177-3AD203B41FA5}">
                      <a16:colId xmlns:a16="http://schemas.microsoft.com/office/drawing/2014/main" val="3224881133"/>
                    </a:ext>
                  </a:extLst>
                </a:gridCol>
              </a:tblGrid>
              <a:tr h="234000">
                <a:tc>
                  <a:txBody>
                    <a:bodyPr/>
                    <a:lstStyle/>
                    <a:p>
                      <a:pPr algn="l" fontAlgn="t"/>
                      <a:r>
                        <a:rPr lang="en-US" sz="900">
                          <a:effectLst/>
                        </a:rPr>
                        <a:t>Unit</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Description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67113394"/>
                  </a:ext>
                </a:extLst>
              </a:tr>
              <a:tr h="234000">
                <a:tc>
                  <a:txBody>
                    <a:bodyPr/>
                    <a:lstStyle/>
                    <a:p>
                      <a:pPr algn="l" fontAlgn="t"/>
                      <a:r>
                        <a:rPr lang="en-US" sz="900">
                          <a:effectLst/>
                        </a:rPr>
                        <a:t>em</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Relative to the font-size of the element (2em means 2 times the size of the current font)</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517327203"/>
                  </a:ext>
                </a:extLst>
              </a:tr>
              <a:tr h="234000">
                <a:tc>
                  <a:txBody>
                    <a:bodyPr/>
                    <a:lstStyle/>
                    <a:p>
                      <a:pPr algn="l" fontAlgn="t"/>
                      <a:r>
                        <a:rPr lang="en-US" sz="900" dirty="0">
                          <a:effectLst/>
                        </a:rPr>
                        <a:t>ex</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Relative to the x-height of the current font (rarely used)</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685789161"/>
                  </a:ext>
                </a:extLst>
              </a:tr>
              <a:tr h="234000">
                <a:tc>
                  <a:txBody>
                    <a:bodyPr/>
                    <a:lstStyle/>
                    <a:p>
                      <a:pPr algn="l" fontAlgn="t"/>
                      <a:r>
                        <a:rPr lang="en-US" sz="900" dirty="0" err="1">
                          <a:effectLst/>
                        </a:rPr>
                        <a:t>ch</a:t>
                      </a:r>
                      <a:endParaRPr lang="en-US" sz="900" dirty="0">
                        <a:effectLst/>
                      </a:endParaRP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Relative to width of the "0" (zero)</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2569458298"/>
                  </a:ext>
                </a:extLst>
              </a:tr>
              <a:tr h="234000">
                <a:tc>
                  <a:txBody>
                    <a:bodyPr/>
                    <a:lstStyle/>
                    <a:p>
                      <a:pPr algn="l" fontAlgn="t"/>
                      <a:r>
                        <a:rPr lang="en-US" sz="900">
                          <a:effectLst/>
                        </a:rPr>
                        <a:t>rem</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Relative to font-size of the root element</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95765843"/>
                  </a:ext>
                </a:extLst>
              </a:tr>
              <a:tr h="234000">
                <a:tc>
                  <a:txBody>
                    <a:bodyPr/>
                    <a:lstStyle/>
                    <a:p>
                      <a:pPr algn="l" fontAlgn="t"/>
                      <a:r>
                        <a:rPr lang="en-US" sz="900">
                          <a:effectLst/>
                        </a:rPr>
                        <a:t>vw</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Relative to 1% of the width of the viewport*</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771987734"/>
                  </a:ext>
                </a:extLst>
              </a:tr>
              <a:tr h="234000">
                <a:tc>
                  <a:txBody>
                    <a:bodyPr/>
                    <a:lstStyle/>
                    <a:p>
                      <a:pPr algn="l" fontAlgn="t"/>
                      <a:r>
                        <a:rPr lang="en-US" sz="900">
                          <a:effectLst/>
                        </a:rPr>
                        <a:t>vh</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Relative to 1% of the height of the viewport*</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835301407"/>
                  </a:ext>
                </a:extLst>
              </a:tr>
              <a:tr h="234000">
                <a:tc>
                  <a:txBody>
                    <a:bodyPr/>
                    <a:lstStyle/>
                    <a:p>
                      <a:pPr algn="l" fontAlgn="t"/>
                      <a:r>
                        <a:rPr lang="en-US" sz="900">
                          <a:effectLst/>
                        </a:rPr>
                        <a:t>vmin</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900" dirty="0">
                          <a:effectLst/>
                        </a:rPr>
                        <a:t>Relative to 1% of viewport's* smaller dimension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086992426"/>
                  </a:ext>
                </a:extLst>
              </a:tr>
              <a:tr h="234000">
                <a:tc>
                  <a:txBody>
                    <a:bodyPr/>
                    <a:lstStyle/>
                    <a:p>
                      <a:pPr algn="l" fontAlgn="t"/>
                      <a:r>
                        <a:rPr lang="en-US" sz="900">
                          <a:effectLst/>
                        </a:rPr>
                        <a:t>vmax</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900" dirty="0">
                          <a:effectLst/>
                        </a:rPr>
                        <a:t>Relative to 1% of viewport's* larger dimension</a:t>
                      </a:r>
                    </a:p>
                  </a:txBody>
                  <a:tcPr marL="49916"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632788025"/>
                  </a:ext>
                </a:extLst>
              </a:tr>
              <a:tr h="234000">
                <a:tc>
                  <a:txBody>
                    <a:bodyPr/>
                    <a:lstStyle/>
                    <a:p>
                      <a:pPr algn="l" fontAlgn="t"/>
                      <a:r>
                        <a:rPr lang="en-US" sz="900">
                          <a:effectLst/>
                        </a:rPr>
                        <a:t>%</a:t>
                      </a:r>
                    </a:p>
                  </a:txBody>
                  <a:tcPr marL="99832" marR="49916" marT="49916" marB="49916">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sz="900" dirty="0">
                          <a:effectLst/>
                        </a:rPr>
                        <a:t>Relative to the parent element</a:t>
                      </a:r>
                    </a:p>
                  </a:txBody>
                  <a:tcPr marL="49916" marR="49916" marT="49916" marB="49916">
                    <a:lnL w="9525" cap="flat" cmpd="sng" algn="ctr">
                      <a:solidFill>
                        <a:srgbClr val="CCCCCC"/>
                      </a:solidFill>
                      <a:prstDash val="solid"/>
                      <a:round/>
                      <a:headEnd type="none" w="med" len="med"/>
                      <a:tailEnd type="none" w="med" len="med"/>
                    </a:lnL>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485869341"/>
                  </a:ext>
                </a:extLst>
              </a:tr>
            </a:tbl>
          </a:graphicData>
        </a:graphic>
      </p:graphicFrame>
    </p:spTree>
    <p:extLst>
      <p:ext uri="{BB962C8B-B14F-4D97-AF65-F5344CB8AC3E}">
        <p14:creationId xmlns:p14="http://schemas.microsoft.com/office/powerpoint/2010/main" val="1949521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872404" y="3947727"/>
            <a:ext cx="6307176" cy="647100"/>
          </a:xfrm>
        </p:spPr>
        <p:txBody>
          <a:bodyPr/>
          <a:lstStyle/>
          <a:p>
            <a:r>
              <a:rPr lang="hu-HU" dirty="0"/>
              <a:t>CSS Preprocessors</a:t>
            </a:r>
            <a:endParaRPr lang="en-US" dirty="0"/>
          </a:p>
        </p:txBody>
      </p:sp>
    </p:spTree>
    <p:extLst>
      <p:ext uri="{BB962C8B-B14F-4D97-AF65-F5344CB8AC3E}">
        <p14:creationId xmlns:p14="http://schemas.microsoft.com/office/powerpoint/2010/main" val="1637566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 (and Less)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hu-HU" dirty="0"/>
              <a:t>Preprocessor: Sass will take the files with .scss extension and compile them into normal CSS files with .css extension. So, you can use the Sass features while the browser still understands it at the end.</a:t>
            </a:r>
          </a:p>
          <a:p>
            <a:r>
              <a:rPr lang="hu-HU" dirty="0"/>
              <a:t>Features:</a:t>
            </a:r>
          </a:p>
          <a:p>
            <a:pPr marL="285750" indent="-285750">
              <a:buFont typeface="Arial" panose="020B0604020202020204" pitchFamily="34" charset="0"/>
              <a:buChar char="•"/>
            </a:pPr>
            <a:r>
              <a:rPr lang="hu-HU" dirty="0"/>
              <a:t>Variables:</a:t>
            </a:r>
          </a:p>
          <a:p>
            <a:endParaRPr lang="hu-HU" dirty="0"/>
          </a:p>
        </p:txBody>
      </p:sp>
      <p:sp>
        <p:nvSpPr>
          <p:cNvPr id="4" name="TextBox 3"/>
          <p:cNvSpPr txBox="1"/>
          <p:nvPr/>
        </p:nvSpPr>
        <p:spPr>
          <a:xfrm>
            <a:off x="7110375" y="4200662"/>
            <a:ext cx="1806905" cy="523220"/>
          </a:xfrm>
          <a:prstGeom prst="rect">
            <a:avLst/>
          </a:prstGeom>
          <a:noFill/>
        </p:spPr>
        <p:txBody>
          <a:bodyPr wrap="none" rtlCol="0">
            <a:spAutoFit/>
          </a:bodyPr>
          <a:lstStyle/>
          <a:p>
            <a:r>
              <a:rPr lang="hu-HU" dirty="0">
                <a:hlinkClick r:id="rId3"/>
              </a:rPr>
              <a:t>Sass official website</a:t>
            </a:r>
            <a:endParaRPr lang="hu-HU" dirty="0"/>
          </a:p>
          <a:p>
            <a:r>
              <a:rPr lang="hu-HU" dirty="0">
                <a:hlinkClick r:id="rId4"/>
              </a:rPr>
              <a:t>Less official website</a:t>
            </a:r>
            <a:endParaRPr lang="hu-HU" dirty="0"/>
          </a:p>
        </p:txBody>
      </p:sp>
      <p:sp>
        <p:nvSpPr>
          <p:cNvPr id="5" name="TextBox 4"/>
          <p:cNvSpPr txBox="1"/>
          <p:nvPr/>
        </p:nvSpPr>
        <p:spPr>
          <a:xfrm>
            <a:off x="1316735" y="2521655"/>
            <a:ext cx="2768707" cy="1169551"/>
          </a:xfrm>
          <a:prstGeom prst="rect">
            <a:avLst/>
          </a:prstGeom>
          <a:noFill/>
        </p:spPr>
        <p:txBody>
          <a:bodyPr wrap="none" rtlCol="0">
            <a:spAutoFit/>
          </a:bodyPr>
          <a:lstStyle/>
          <a:p>
            <a:r>
              <a:rPr lang="hu-HU" dirty="0">
                <a:solidFill>
                  <a:srgbClr val="FF0000"/>
                </a:solidFill>
                <a:latin typeface="Consolas" panose="020B0609020204030204" pitchFamily="49" charset="0"/>
              </a:rPr>
              <a:t>$pimary-color: </a:t>
            </a:r>
            <a:r>
              <a:rPr lang="hu-HU" dirty="0">
                <a:solidFill>
                  <a:srgbClr val="0000CD"/>
                </a:solidFill>
                <a:latin typeface="Consolas" panose="020B0609020204030204" pitchFamily="49" charset="0"/>
              </a:rPr>
              <a:t>#333;</a:t>
            </a:r>
          </a:p>
          <a:p>
            <a:endParaRPr lang="hu-HU" dirty="0">
              <a:latin typeface="Consolas" panose="020B0609020204030204" pitchFamily="49" charset="0"/>
            </a:endParaRPr>
          </a:p>
          <a:p>
            <a:r>
              <a:rPr lang="hu-HU" dirty="0">
                <a:solidFill>
                  <a:srgbClr val="C00000"/>
                </a:solidFill>
                <a:latin typeface="Consolas" panose="020B0609020204030204" pitchFamily="49" charset="0"/>
              </a:rPr>
              <a:t>body</a:t>
            </a:r>
            <a:r>
              <a:rPr lang="hu-HU" dirty="0">
                <a:latin typeface="Consolas" panose="020B0609020204030204" pitchFamily="49" charset="0"/>
              </a:rPr>
              <a:t> {</a:t>
            </a:r>
          </a:p>
          <a:p>
            <a:r>
              <a:rPr lang="hu-HU" dirty="0">
                <a:latin typeface="Consolas" panose="020B0609020204030204" pitchFamily="49" charset="0"/>
              </a:rPr>
              <a:t>    </a:t>
            </a:r>
            <a:r>
              <a:rPr lang="hu-HU" dirty="0">
                <a:solidFill>
                  <a:srgbClr val="FF0000"/>
                </a:solidFill>
                <a:latin typeface="Consolas" panose="020B0609020204030204" pitchFamily="49" charset="0"/>
              </a:rPr>
              <a:t>color: </a:t>
            </a:r>
            <a:r>
              <a:rPr lang="hu-HU" dirty="0">
                <a:solidFill>
                  <a:srgbClr val="0000CD"/>
                </a:solidFill>
                <a:latin typeface="Consolas" panose="020B0609020204030204" pitchFamily="49" charset="0"/>
              </a:rPr>
              <a:t>$primary-color;</a:t>
            </a:r>
          </a:p>
          <a:p>
            <a:r>
              <a:rPr lang="hu-HU" dirty="0">
                <a:latin typeface="Consolas" panose="020B0609020204030204" pitchFamily="49" charset="0"/>
              </a:rPr>
              <a:t>}</a:t>
            </a:r>
            <a:endParaRPr lang="en-US" dirty="0">
              <a:latin typeface="Consolas" panose="020B0609020204030204" pitchFamily="49" charset="0"/>
            </a:endParaRPr>
          </a:p>
        </p:txBody>
      </p:sp>
      <p:sp>
        <p:nvSpPr>
          <p:cNvPr id="7" name="TextBox 6"/>
          <p:cNvSpPr txBox="1"/>
          <p:nvPr/>
        </p:nvSpPr>
        <p:spPr>
          <a:xfrm>
            <a:off x="5277528" y="2536409"/>
            <a:ext cx="3313728" cy="1600438"/>
          </a:xfrm>
          <a:prstGeom prst="rect">
            <a:avLst/>
          </a:prstGeom>
          <a:noFill/>
        </p:spPr>
        <p:txBody>
          <a:bodyPr wrap="none" rtlCol="0">
            <a:spAutoFit/>
          </a:bodyPr>
          <a:lstStyle/>
          <a:p>
            <a:r>
              <a:rPr lang="hu-HU" dirty="0">
                <a:solidFill>
                  <a:srgbClr val="C00000"/>
                </a:solidFill>
                <a:latin typeface="Consolas" panose="020B0609020204030204" pitchFamily="49" charset="0"/>
              </a:rPr>
              <a:t>:root {</a:t>
            </a:r>
          </a:p>
          <a:p>
            <a:r>
              <a:rPr lang="hu-HU" dirty="0">
                <a:solidFill>
                  <a:srgbClr val="C00000"/>
                </a:solidFill>
                <a:latin typeface="Consolas" panose="020B0609020204030204" pitchFamily="49" charset="0"/>
              </a:rPr>
              <a:t>    </a:t>
            </a:r>
            <a:r>
              <a:rPr lang="hu-HU" dirty="0">
                <a:solidFill>
                  <a:srgbClr val="FF0000"/>
                </a:solidFill>
                <a:latin typeface="Consolas" panose="020B0609020204030204" pitchFamily="49" charset="0"/>
              </a:rPr>
              <a:t>--primary-color: </a:t>
            </a:r>
            <a:r>
              <a:rPr lang="hu-HU" dirty="0">
                <a:solidFill>
                  <a:srgbClr val="0000CD"/>
                </a:solidFill>
                <a:latin typeface="Consolas" panose="020B0609020204030204" pitchFamily="49" charset="0"/>
              </a:rPr>
              <a:t>#333;</a:t>
            </a:r>
          </a:p>
          <a:p>
            <a:r>
              <a:rPr lang="hu-HU" dirty="0">
                <a:solidFill>
                  <a:srgbClr val="C00000"/>
                </a:solidFill>
                <a:latin typeface="Consolas" panose="020B0609020204030204" pitchFamily="49" charset="0"/>
              </a:rPr>
              <a:t>}</a:t>
            </a:r>
            <a:br>
              <a:rPr lang="hu-HU" dirty="0">
                <a:solidFill>
                  <a:srgbClr val="C00000"/>
                </a:solidFill>
                <a:latin typeface="Consolas" panose="020B0609020204030204" pitchFamily="49" charset="0"/>
              </a:rPr>
            </a:br>
            <a:br>
              <a:rPr lang="hu-HU" dirty="0">
                <a:solidFill>
                  <a:srgbClr val="C00000"/>
                </a:solidFill>
                <a:latin typeface="Consolas" panose="020B0609020204030204" pitchFamily="49" charset="0"/>
              </a:rPr>
            </a:br>
            <a:r>
              <a:rPr lang="hu-HU" dirty="0">
                <a:solidFill>
                  <a:srgbClr val="C00000"/>
                </a:solidFill>
                <a:latin typeface="Consolas" panose="020B0609020204030204" pitchFamily="49" charset="0"/>
              </a:rPr>
              <a:t>body</a:t>
            </a:r>
            <a:r>
              <a:rPr lang="hu-HU" dirty="0">
                <a:latin typeface="Consolas" panose="020B0609020204030204" pitchFamily="49" charset="0"/>
              </a:rPr>
              <a:t> {</a:t>
            </a:r>
          </a:p>
          <a:p>
            <a:r>
              <a:rPr lang="hu-HU" dirty="0">
                <a:latin typeface="Consolas" panose="020B0609020204030204" pitchFamily="49" charset="0"/>
              </a:rPr>
              <a:t>	</a:t>
            </a:r>
            <a:r>
              <a:rPr lang="hu-HU" dirty="0">
                <a:solidFill>
                  <a:srgbClr val="FF0000"/>
                </a:solidFill>
                <a:latin typeface="Consolas" panose="020B0609020204030204" pitchFamily="49" charset="0"/>
              </a:rPr>
              <a:t>color: </a:t>
            </a:r>
            <a:r>
              <a:rPr lang="hu-HU" dirty="0">
                <a:solidFill>
                  <a:srgbClr val="0000CD"/>
                </a:solidFill>
                <a:latin typeface="Consolas" panose="020B0609020204030204" pitchFamily="49" charset="0"/>
              </a:rPr>
              <a:t>var(</a:t>
            </a:r>
            <a:r>
              <a:rPr lang="hu-HU" dirty="0">
                <a:solidFill>
                  <a:srgbClr val="FF0000"/>
                </a:solidFill>
                <a:latin typeface="Consolas" panose="020B0609020204030204" pitchFamily="49" charset="0"/>
              </a:rPr>
              <a:t>--primary-color</a:t>
            </a:r>
            <a:r>
              <a:rPr lang="hu-HU" dirty="0">
                <a:solidFill>
                  <a:srgbClr val="0000CD"/>
                </a:solidFill>
                <a:latin typeface="Consolas" panose="020B0609020204030204" pitchFamily="49" charset="0"/>
              </a:rPr>
              <a:t>);</a:t>
            </a:r>
          </a:p>
          <a:p>
            <a:r>
              <a:rPr lang="hu-HU" dirty="0">
                <a:latin typeface="Consolas" panose="020B0609020204030204" pitchFamily="49" charset="0"/>
              </a:rPr>
              <a:t>}</a:t>
            </a:r>
            <a:endParaRPr lang="en-US" dirty="0">
              <a:latin typeface="Consolas" panose="020B0609020204030204" pitchFamily="49" charset="0"/>
            </a:endParaRPr>
          </a:p>
        </p:txBody>
      </p:sp>
      <p:sp>
        <p:nvSpPr>
          <p:cNvPr id="9" name="Text Placeholder 3"/>
          <p:cNvSpPr txBox="1">
            <a:spLocks/>
          </p:cNvSpPr>
          <p:nvPr/>
        </p:nvSpPr>
        <p:spPr>
          <a:xfrm>
            <a:off x="4721681" y="2536409"/>
            <a:ext cx="423834"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CSS</a:t>
            </a:r>
            <a:endParaRPr lang="en-US" dirty="0"/>
          </a:p>
        </p:txBody>
      </p:sp>
      <p:sp>
        <p:nvSpPr>
          <p:cNvPr id="10" name="Text Placeholder 3"/>
          <p:cNvSpPr txBox="1">
            <a:spLocks/>
          </p:cNvSpPr>
          <p:nvPr/>
        </p:nvSpPr>
        <p:spPr>
          <a:xfrm>
            <a:off x="739733" y="2536409"/>
            <a:ext cx="51680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SASS</a:t>
            </a:r>
            <a:endParaRPr lang="en-US" dirty="0"/>
          </a:p>
        </p:txBody>
      </p:sp>
    </p:spTree>
    <p:extLst>
      <p:ext uri="{BB962C8B-B14F-4D97-AF65-F5344CB8AC3E}">
        <p14:creationId xmlns:p14="http://schemas.microsoft.com/office/powerpoint/2010/main" val="4023243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normAutofit lnSpcReduction="10000"/>
          </a:bodyPr>
          <a:lstStyle/>
          <a:p>
            <a:pPr marL="285750" indent="-285750">
              <a:buFont typeface="Arial" panose="020B0604020202020204" pitchFamily="34" charset="0"/>
              <a:buChar char="•"/>
            </a:pPr>
            <a:r>
              <a:rPr lang="hu-HU" dirty="0"/>
              <a:t>Nesting:</a:t>
            </a:r>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r>
              <a:rPr lang="hu-HU" dirty="0"/>
              <a:t>Partials and import:</a:t>
            </a:r>
          </a:p>
          <a:p>
            <a:pPr marL="842963" lvl="1" indent="-285750">
              <a:buFont typeface="Arial" panose="020B0604020202020204" pitchFamily="34" charset="0"/>
              <a:buChar char="•"/>
            </a:pPr>
            <a:r>
              <a:rPr lang="hu-HU" dirty="0"/>
              <a:t>Split your CSS into smaller, more maintainable files with name like _partial.scss.</a:t>
            </a:r>
          </a:p>
          <a:p>
            <a:pPr marL="842963" lvl="1" indent="-285750">
              <a:buFont typeface="Arial" panose="020B0604020202020204" pitchFamily="34" charset="0"/>
              <a:buChar char="•"/>
            </a:pPr>
            <a:r>
              <a:rPr lang="hu-HU" dirty="0"/>
              <a:t>Partials can be imported into files with name like base.scss.</a:t>
            </a:r>
          </a:p>
        </p:txBody>
      </p:sp>
      <p:sp>
        <p:nvSpPr>
          <p:cNvPr id="4" name="Rectangle 3"/>
          <p:cNvSpPr/>
          <p:nvPr/>
        </p:nvSpPr>
        <p:spPr>
          <a:xfrm>
            <a:off x="4899255" y="1351483"/>
            <a:ext cx="2952006" cy="954107"/>
          </a:xfrm>
          <a:prstGeom prst="rect">
            <a:avLst/>
          </a:prstGeom>
        </p:spPr>
        <p:txBody>
          <a:bodyPr wrap="square">
            <a:spAutoFit/>
          </a:bodyPr>
          <a:lstStyle/>
          <a:p>
            <a:r>
              <a:rPr lang="hu-HU" dirty="0">
                <a:solidFill>
                  <a:srgbClr val="FF0000"/>
                </a:solidFill>
                <a:latin typeface="Consolas" panose="020B0609020204030204" pitchFamily="49" charset="0"/>
              </a:rPr>
              <a:t>u</a:t>
            </a:r>
            <a:r>
              <a:rPr lang="en-US" dirty="0">
                <a:solidFill>
                  <a:srgbClr val="FF0000"/>
                </a:solidFill>
                <a:latin typeface="Consolas" panose="020B0609020204030204" pitchFamily="49" charset="0"/>
              </a:rPr>
              <a:t>l</a:t>
            </a:r>
            <a:r>
              <a:rPr lang="en-US" dirty="0">
                <a:latin typeface="Consolas" panose="020B0609020204030204" pitchFamily="49" charset="0"/>
                <a:cs typeface="Consolas" panose="020B0609020204030204" pitchFamily="49" charset="0"/>
              </a:rPr>
              <a:t> { … }</a:t>
            </a:r>
            <a:br>
              <a:rPr lang="en-US" dirty="0">
                <a:latin typeface="Consolas" panose="020B0609020204030204" pitchFamily="49" charset="0"/>
                <a:cs typeface="Consolas" panose="020B0609020204030204" pitchFamily="49" charset="0"/>
              </a:rPr>
            </a:br>
            <a:r>
              <a:rPr lang="hu-HU" dirty="0">
                <a:solidFill>
                  <a:srgbClr val="FF0000"/>
                </a:solidFill>
                <a:latin typeface="Consolas" panose="020B0609020204030204" pitchFamily="49" charset="0"/>
              </a:rPr>
              <a:t>u</a:t>
            </a:r>
            <a:r>
              <a:rPr lang="en-US" dirty="0">
                <a:solidFill>
                  <a:srgbClr val="FF0000"/>
                </a:solidFill>
                <a:latin typeface="Consolas" panose="020B0609020204030204" pitchFamily="49" charset="0"/>
              </a:rPr>
              <a:t>l li</a:t>
            </a:r>
            <a:r>
              <a:rPr lang="en-US" dirty="0">
                <a:latin typeface="Consolas" panose="020B0609020204030204" pitchFamily="49" charset="0"/>
                <a:cs typeface="Consolas" panose="020B0609020204030204" pitchFamily="49" charset="0"/>
              </a:rPr>
              <a:t> { … }</a:t>
            </a:r>
            <a:br>
              <a:rPr lang="en-US" dirty="0">
                <a:latin typeface="Consolas" panose="020B0609020204030204" pitchFamily="49" charset="0"/>
                <a:cs typeface="Consolas" panose="020B0609020204030204" pitchFamily="49" charset="0"/>
              </a:rPr>
            </a:br>
            <a:r>
              <a:rPr lang="hu-HU" dirty="0" err="1">
                <a:solidFill>
                  <a:srgbClr val="FF0000"/>
                </a:solidFill>
                <a:latin typeface="Consolas" panose="020B0609020204030204" pitchFamily="49" charset="0"/>
              </a:rPr>
              <a:t>u</a:t>
            </a:r>
            <a:r>
              <a:rPr lang="en-US" dirty="0">
                <a:solidFill>
                  <a:srgbClr val="FF0000"/>
                </a:solidFill>
                <a:latin typeface="Consolas" panose="020B0609020204030204" pitchFamily="49" charset="0"/>
              </a:rPr>
              <a:t>l li a</a:t>
            </a:r>
            <a:r>
              <a:rPr lang="en-US" dirty="0">
                <a:latin typeface="Consolas" panose="020B0609020204030204" pitchFamily="49" charset="0"/>
                <a:cs typeface="Consolas" panose="020B0609020204030204" pitchFamily="49" charset="0"/>
              </a:rPr>
              <a:t> { … }</a:t>
            </a:r>
            <a:br>
              <a:rPr lang="en-US" dirty="0">
                <a:latin typeface="Consolas" panose="020B0609020204030204" pitchFamily="49" charset="0"/>
                <a:cs typeface="Consolas" panose="020B0609020204030204" pitchFamily="49" charset="0"/>
              </a:rPr>
            </a:br>
            <a:r>
              <a:rPr lang="hu-HU" dirty="0" err="1">
                <a:solidFill>
                  <a:srgbClr val="FF0000"/>
                </a:solidFill>
                <a:latin typeface="Consolas" panose="020B0609020204030204" pitchFamily="49" charset="0"/>
              </a:rPr>
              <a:t>u</a:t>
            </a:r>
            <a:r>
              <a:rPr lang="en-US" dirty="0">
                <a:solidFill>
                  <a:srgbClr val="FF0000"/>
                </a:solidFill>
                <a:latin typeface="Consolas" panose="020B0609020204030204" pitchFamily="49" charset="0"/>
              </a:rPr>
              <a:t>l li a</a:t>
            </a:r>
            <a:r>
              <a:rPr lang="en-US" dirty="0">
                <a:solidFill>
                  <a:srgbClr val="A52A2A"/>
                </a:solidFill>
                <a:latin typeface="Consolas" panose="020B0609020204030204" pitchFamily="49" charset="0"/>
              </a:rPr>
              <a:t>:hover</a:t>
            </a:r>
            <a:r>
              <a:rPr lang="en-US" dirty="0">
                <a:latin typeface="Consolas" panose="020B0609020204030204" pitchFamily="49" charset="0"/>
                <a:cs typeface="Consolas" panose="020B0609020204030204" pitchFamily="49" charset="0"/>
              </a:rPr>
              <a:t> { … }</a:t>
            </a:r>
            <a:endParaRPr lang="hu-HU" dirty="0">
              <a:solidFill>
                <a:srgbClr val="000000"/>
              </a:solidFill>
              <a:latin typeface="Consolas" panose="020B0609020204030204" pitchFamily="49" charset="0"/>
              <a:cs typeface="Consolas" panose="020B0609020204030204" pitchFamily="49" charset="0"/>
            </a:endParaRPr>
          </a:p>
        </p:txBody>
      </p:sp>
      <p:sp>
        <p:nvSpPr>
          <p:cNvPr id="5" name="Rectangle 4"/>
          <p:cNvSpPr/>
          <p:nvPr/>
        </p:nvSpPr>
        <p:spPr>
          <a:xfrm>
            <a:off x="1337283" y="1351483"/>
            <a:ext cx="2952006" cy="2246769"/>
          </a:xfrm>
          <a:prstGeom prst="rect">
            <a:avLst/>
          </a:prstGeom>
        </p:spPr>
        <p:txBody>
          <a:bodyPr wrap="square">
            <a:spAutoFit/>
          </a:bodyPr>
          <a:lstStyle/>
          <a:p>
            <a:r>
              <a:rPr lang="hu-HU" dirty="0">
                <a:solidFill>
                  <a:srgbClr val="FF0000"/>
                </a:solidFill>
                <a:latin typeface="Consolas" panose="020B0609020204030204" pitchFamily="49" charset="0"/>
              </a:rPr>
              <a:t>u</a:t>
            </a:r>
            <a:r>
              <a:rPr lang="en-US" dirty="0">
                <a:solidFill>
                  <a:srgbClr val="FF0000"/>
                </a:solidFill>
                <a:latin typeface="Consolas" panose="020B0609020204030204" pitchFamily="49" charset="0"/>
              </a:rPr>
              <a:t>l</a:t>
            </a:r>
            <a:r>
              <a:rPr lang="en-US" dirty="0">
                <a:latin typeface="Consolas" panose="020B0609020204030204" pitchFamily="49" charset="0"/>
                <a:cs typeface="Consolas" panose="020B0609020204030204" pitchFamily="49" charset="0"/>
              </a:rPr>
              <a:t> {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rPr>
              <a:t>li</a:t>
            </a:r>
            <a:r>
              <a:rPr lang="en-US" dirty="0">
                <a:latin typeface="Consolas" panose="020B0609020204030204" pitchFamily="49" charset="0"/>
                <a:cs typeface="Consolas" panose="020B0609020204030204" pitchFamily="49" charset="0"/>
              </a:rPr>
              <a:t> {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rPr>
              <a:t>a</a:t>
            </a:r>
            <a:r>
              <a:rPr lang="en-US" dirty="0">
                <a:latin typeface="Consolas" panose="020B0609020204030204" pitchFamily="49" charset="0"/>
                <a:cs typeface="Consolas" panose="020B0609020204030204" pitchFamily="49" charset="0"/>
              </a:rPr>
              <a:t> {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&amp;</a:t>
            </a:r>
            <a:r>
              <a:rPr lang="en-US" dirty="0">
                <a:solidFill>
                  <a:srgbClr val="A52A2A"/>
                </a:solidFill>
                <a:latin typeface="Consolas" panose="020B0609020204030204" pitchFamily="49" charset="0"/>
              </a:rPr>
              <a:t>:hover</a:t>
            </a:r>
            <a:r>
              <a:rPr lang="en-US" dirty="0">
                <a:latin typeface="Consolas" panose="020B0609020204030204" pitchFamily="49" charset="0"/>
                <a:cs typeface="Consolas" panose="020B0609020204030204" pitchFamily="49" charset="0"/>
              </a:rPr>
              <a:t> { … }</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endParaRPr lang="hu-HU" dirty="0">
              <a:latin typeface="Consolas" panose="020B0609020204030204" pitchFamily="49" charset="0"/>
              <a:cs typeface="Consolas" panose="020B0609020204030204" pitchFamily="49" charset="0"/>
            </a:endParaRPr>
          </a:p>
          <a:p>
            <a:r>
              <a:rPr lang="hu-HU"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endParaRPr lang="hu-HU"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t>
            </a:r>
            <a:endParaRPr lang="hu-HU" dirty="0">
              <a:solidFill>
                <a:srgbClr val="000000"/>
              </a:solidFill>
              <a:latin typeface="Consolas" panose="020B0609020204030204" pitchFamily="49" charset="0"/>
              <a:cs typeface="Consolas" panose="020B0609020204030204" pitchFamily="49" charset="0"/>
            </a:endParaRPr>
          </a:p>
        </p:txBody>
      </p:sp>
      <p:sp>
        <p:nvSpPr>
          <p:cNvPr id="6" name="Text Placeholder 3"/>
          <p:cNvSpPr txBox="1">
            <a:spLocks/>
          </p:cNvSpPr>
          <p:nvPr/>
        </p:nvSpPr>
        <p:spPr>
          <a:xfrm>
            <a:off x="727317" y="1351483"/>
            <a:ext cx="51680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SASS</a:t>
            </a:r>
            <a:endParaRPr lang="en-US" dirty="0"/>
          </a:p>
        </p:txBody>
      </p:sp>
      <p:sp>
        <p:nvSpPr>
          <p:cNvPr id="7" name="Text Placeholder 3"/>
          <p:cNvSpPr txBox="1">
            <a:spLocks/>
          </p:cNvSpPr>
          <p:nvPr/>
        </p:nvSpPr>
        <p:spPr>
          <a:xfrm>
            <a:off x="4382354" y="1351483"/>
            <a:ext cx="423834"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CSS</a:t>
            </a:r>
            <a:endParaRPr lang="en-US" dirty="0"/>
          </a:p>
        </p:txBody>
      </p:sp>
      <p:sp>
        <p:nvSpPr>
          <p:cNvPr id="9" name="TextBox 8">
            <a:extLst>
              <a:ext uri="{FF2B5EF4-FFF2-40B4-BE49-F238E27FC236}">
                <a16:creationId xmlns:a16="http://schemas.microsoft.com/office/drawing/2014/main" id="{C74EFB85-9E00-4B38-A371-F086D6E0A43E}"/>
              </a:ext>
            </a:extLst>
          </p:cNvPr>
          <p:cNvSpPr txBox="1"/>
          <p:nvPr/>
        </p:nvSpPr>
        <p:spPr>
          <a:xfrm>
            <a:off x="7110375" y="4200662"/>
            <a:ext cx="1806905" cy="523220"/>
          </a:xfrm>
          <a:prstGeom prst="rect">
            <a:avLst/>
          </a:prstGeom>
          <a:noFill/>
        </p:spPr>
        <p:txBody>
          <a:bodyPr wrap="none" rtlCol="0">
            <a:spAutoFit/>
          </a:bodyPr>
          <a:lstStyle/>
          <a:p>
            <a:r>
              <a:rPr lang="hu-HU" dirty="0">
                <a:hlinkClick r:id="rId2"/>
              </a:rPr>
              <a:t>Sass official website</a:t>
            </a:r>
            <a:endParaRPr lang="hu-HU" dirty="0"/>
          </a:p>
          <a:p>
            <a:r>
              <a:rPr lang="hu-HU" dirty="0">
                <a:hlinkClick r:id="rId3"/>
              </a:rPr>
              <a:t>Less official website</a:t>
            </a:r>
            <a:endParaRPr lang="hu-HU" dirty="0"/>
          </a:p>
        </p:txBody>
      </p:sp>
    </p:spTree>
    <p:extLst>
      <p:ext uri="{BB962C8B-B14F-4D97-AF65-F5344CB8AC3E}">
        <p14:creationId xmlns:p14="http://schemas.microsoft.com/office/powerpoint/2010/main" val="1115733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hu-HU" dirty="0"/>
              <a:t>Mixins</a:t>
            </a:r>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r>
              <a:rPr lang="hu-HU" dirty="0"/>
              <a:t>Operators:</a:t>
            </a:r>
          </a:p>
          <a:p>
            <a:pPr marL="842963" lvl="1" indent="-285750">
              <a:buFont typeface="Arial" panose="020B0604020202020204" pitchFamily="34" charset="0"/>
              <a:buChar char="•"/>
            </a:pPr>
            <a:r>
              <a:rPr lang="hu-HU" dirty="0"/>
              <a:t>+, -, *, /, and %</a:t>
            </a:r>
          </a:p>
        </p:txBody>
      </p:sp>
      <p:sp>
        <p:nvSpPr>
          <p:cNvPr id="4" name="TextBox 3"/>
          <p:cNvSpPr txBox="1"/>
          <p:nvPr/>
        </p:nvSpPr>
        <p:spPr>
          <a:xfrm>
            <a:off x="1272844" y="1389888"/>
            <a:ext cx="3606945" cy="2246769"/>
          </a:xfrm>
          <a:prstGeom prst="rect">
            <a:avLst/>
          </a:prstGeom>
          <a:noFill/>
        </p:spPr>
        <p:txBody>
          <a:bodyPr wrap="square" rtlCol="0" anchor="t">
            <a:spAutoFit/>
          </a:bodyPr>
          <a:lstStyle/>
          <a:p>
            <a:r>
              <a:rPr lang="en-US" dirty="0">
                <a:latin typeface="Consolas" panose="020B0609020204030204" pitchFamily="49" charset="0"/>
              </a:rPr>
              <a:t>@</a:t>
            </a:r>
            <a:r>
              <a:rPr lang="en-US" dirty="0" err="1">
                <a:latin typeface="Consolas" panose="020B0609020204030204" pitchFamily="49" charset="0"/>
              </a:rPr>
              <a:t>mixin</a:t>
            </a:r>
            <a:r>
              <a:rPr lang="en-US" dirty="0">
                <a:latin typeface="Consolas" panose="020B0609020204030204" pitchFamily="49" charset="0"/>
              </a:rPr>
              <a:t> </a:t>
            </a:r>
            <a:r>
              <a:rPr lang="en-US" dirty="0">
                <a:solidFill>
                  <a:srgbClr val="C00000"/>
                </a:solidFill>
                <a:latin typeface="Consolas" panose="020B0609020204030204" pitchFamily="49" charset="0"/>
              </a:rPr>
              <a:t>border-radius($radius) </a:t>
            </a:r>
            <a:r>
              <a:rPr lang="en-US" dirty="0">
                <a:latin typeface="Consolas" panose="020B0609020204030204" pitchFamily="49" charset="0"/>
              </a:rPr>
              <a:t>{</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webkit</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$radius;</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moz</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$radius;</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ms</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$radius;</a:t>
            </a:r>
          </a:p>
          <a:p>
            <a:r>
              <a:rPr lang="en-US" dirty="0">
                <a:latin typeface="Consolas" panose="020B0609020204030204" pitchFamily="49" charset="0"/>
              </a:rPr>
              <a:t>  </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$radius;</a:t>
            </a:r>
          </a:p>
          <a:p>
            <a:r>
              <a:rPr lang="en-US" dirty="0">
                <a:latin typeface="Consolas" panose="020B0609020204030204" pitchFamily="49" charset="0"/>
              </a:rPr>
              <a:t>}</a:t>
            </a:r>
          </a:p>
          <a:p>
            <a:endParaRPr lang="en-US" dirty="0">
              <a:latin typeface="Consolas" panose="020B0609020204030204" pitchFamily="49" charset="0"/>
            </a:endParaRPr>
          </a:p>
          <a:p>
            <a:r>
              <a:rPr lang="en-US" dirty="0">
                <a:solidFill>
                  <a:srgbClr val="C00000"/>
                </a:solidFill>
                <a:latin typeface="Consolas" panose="020B0609020204030204" pitchFamily="49" charset="0"/>
              </a:rPr>
              <a:t>.box </a:t>
            </a:r>
            <a:r>
              <a:rPr lang="en-US" dirty="0">
                <a:latin typeface="Consolas" panose="020B0609020204030204" pitchFamily="49" charset="0"/>
              </a:rPr>
              <a:t>{</a:t>
            </a:r>
            <a:endParaRPr lang="hu-HU" dirty="0">
              <a:latin typeface="Consolas" panose="020B0609020204030204" pitchFamily="49" charset="0"/>
            </a:endParaRPr>
          </a:p>
          <a:p>
            <a:r>
              <a:rPr lang="hu-HU" dirty="0">
                <a:latin typeface="Consolas" panose="020B0609020204030204" pitchFamily="49" charset="0"/>
              </a:rPr>
              <a:t>    </a:t>
            </a:r>
            <a:r>
              <a:rPr lang="en-US" dirty="0">
                <a:latin typeface="Consolas" panose="020B0609020204030204" pitchFamily="49" charset="0"/>
              </a:rPr>
              <a:t>@include </a:t>
            </a:r>
            <a:r>
              <a:rPr lang="en-US" dirty="0">
                <a:solidFill>
                  <a:srgbClr val="C00000"/>
                </a:solidFill>
                <a:latin typeface="Consolas" panose="020B0609020204030204" pitchFamily="49" charset="0"/>
              </a:rPr>
              <a:t>border-radius(10px);</a:t>
            </a:r>
            <a:endParaRPr lang="hu-HU" dirty="0">
              <a:solidFill>
                <a:srgbClr val="C00000"/>
              </a:solidFill>
              <a:latin typeface="Consolas" panose="020B0609020204030204" pitchFamily="49" charset="0"/>
            </a:endParaRPr>
          </a:p>
          <a:p>
            <a:r>
              <a:rPr lang="en-US" dirty="0">
                <a:latin typeface="Consolas" panose="020B0609020204030204" pitchFamily="49" charset="0"/>
              </a:rPr>
              <a:t>}</a:t>
            </a:r>
          </a:p>
        </p:txBody>
      </p:sp>
      <p:sp>
        <p:nvSpPr>
          <p:cNvPr id="6" name="TextBox 5"/>
          <p:cNvSpPr txBox="1"/>
          <p:nvPr/>
        </p:nvSpPr>
        <p:spPr>
          <a:xfrm>
            <a:off x="5514316" y="1389888"/>
            <a:ext cx="3607737" cy="1384995"/>
          </a:xfrm>
          <a:prstGeom prst="rect">
            <a:avLst/>
          </a:prstGeom>
          <a:noFill/>
        </p:spPr>
        <p:txBody>
          <a:bodyPr wrap="square" rtlCol="0">
            <a:spAutoFit/>
          </a:bodyPr>
          <a:lstStyle/>
          <a:p>
            <a:r>
              <a:rPr lang="en-US" dirty="0">
                <a:solidFill>
                  <a:srgbClr val="C00000"/>
                </a:solidFill>
                <a:latin typeface="Consolas" panose="020B0609020204030204" pitchFamily="49" charset="0"/>
              </a:rPr>
              <a:t>.box</a:t>
            </a:r>
            <a:r>
              <a:rPr lang="en-US" dirty="0">
                <a:latin typeface="Consolas" panose="020B0609020204030204" pitchFamily="49" charset="0"/>
              </a:rPr>
              <a:t> {</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webkit</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10px;</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moz</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10px;</a:t>
            </a:r>
          </a:p>
          <a:p>
            <a:r>
              <a:rPr lang="en-US" dirty="0">
                <a:latin typeface="Consolas" panose="020B0609020204030204" pitchFamily="49" charset="0"/>
              </a:rPr>
              <a:t>  </a:t>
            </a:r>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ms</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10px;</a:t>
            </a:r>
          </a:p>
          <a:p>
            <a:r>
              <a:rPr lang="en-US" dirty="0">
                <a:latin typeface="Consolas" panose="020B0609020204030204" pitchFamily="49" charset="0"/>
              </a:rPr>
              <a:t>  </a:t>
            </a:r>
            <a:r>
              <a:rPr lang="en-US" dirty="0">
                <a:solidFill>
                  <a:srgbClr val="FF0000"/>
                </a:solidFill>
                <a:latin typeface="Consolas" panose="020B0609020204030204" pitchFamily="49" charset="0"/>
              </a:rPr>
              <a:t>border-radius: </a:t>
            </a:r>
            <a:r>
              <a:rPr lang="en-US" dirty="0">
                <a:solidFill>
                  <a:srgbClr val="0000CD"/>
                </a:solidFill>
                <a:latin typeface="Consolas" panose="020B0609020204030204" pitchFamily="49" charset="0"/>
              </a:rPr>
              <a:t>10px;</a:t>
            </a:r>
          </a:p>
          <a:p>
            <a:r>
              <a:rPr lang="en-US" dirty="0">
                <a:latin typeface="Consolas" panose="020B0609020204030204" pitchFamily="49" charset="0"/>
              </a:rPr>
              <a:t>}</a:t>
            </a:r>
          </a:p>
        </p:txBody>
      </p:sp>
      <p:sp>
        <p:nvSpPr>
          <p:cNvPr id="7" name="Text Placeholder 3"/>
          <p:cNvSpPr txBox="1">
            <a:spLocks/>
          </p:cNvSpPr>
          <p:nvPr/>
        </p:nvSpPr>
        <p:spPr>
          <a:xfrm>
            <a:off x="698773" y="1389888"/>
            <a:ext cx="51680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SASS</a:t>
            </a:r>
            <a:endParaRPr lang="en-US" dirty="0"/>
          </a:p>
        </p:txBody>
      </p:sp>
      <p:sp>
        <p:nvSpPr>
          <p:cNvPr id="8" name="Text Placeholder 3"/>
          <p:cNvSpPr txBox="1">
            <a:spLocks/>
          </p:cNvSpPr>
          <p:nvPr/>
        </p:nvSpPr>
        <p:spPr>
          <a:xfrm>
            <a:off x="4879789" y="1389888"/>
            <a:ext cx="423834"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CSS</a:t>
            </a:r>
            <a:endParaRPr lang="en-US" dirty="0"/>
          </a:p>
        </p:txBody>
      </p:sp>
      <p:sp>
        <p:nvSpPr>
          <p:cNvPr id="5" name="TextBox 4">
            <a:extLst>
              <a:ext uri="{FF2B5EF4-FFF2-40B4-BE49-F238E27FC236}">
                <a16:creationId xmlns:a16="http://schemas.microsoft.com/office/drawing/2014/main" id="{CFEC767A-AAF0-4C3F-B241-8F8D799601FC}"/>
              </a:ext>
            </a:extLst>
          </p:cNvPr>
          <p:cNvSpPr txBox="1"/>
          <p:nvPr/>
        </p:nvSpPr>
        <p:spPr>
          <a:xfrm>
            <a:off x="7110375" y="4200662"/>
            <a:ext cx="1806905" cy="523220"/>
          </a:xfrm>
          <a:prstGeom prst="rect">
            <a:avLst/>
          </a:prstGeom>
          <a:noFill/>
        </p:spPr>
        <p:txBody>
          <a:bodyPr wrap="none" rtlCol="0">
            <a:spAutoFit/>
          </a:bodyPr>
          <a:lstStyle/>
          <a:p>
            <a:r>
              <a:rPr lang="hu-HU" dirty="0">
                <a:hlinkClick r:id="rId2"/>
              </a:rPr>
              <a:t>Sass official website</a:t>
            </a:r>
            <a:endParaRPr lang="hu-HU" dirty="0"/>
          </a:p>
          <a:p>
            <a:r>
              <a:rPr lang="hu-HU" dirty="0">
                <a:hlinkClick r:id="rId3"/>
              </a:rPr>
              <a:t>Less official website</a:t>
            </a:r>
            <a:endParaRPr lang="hu-HU" dirty="0"/>
          </a:p>
        </p:txBody>
      </p:sp>
    </p:spTree>
    <p:extLst>
      <p:ext uri="{BB962C8B-B14F-4D97-AF65-F5344CB8AC3E}">
        <p14:creationId xmlns:p14="http://schemas.microsoft.com/office/powerpoint/2010/main" val="3602125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hu-HU" dirty="0"/>
              <a:t>Mixins</a:t>
            </a:r>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a:p>
            <a:pPr marL="285750" indent="-285750">
              <a:buFont typeface="Arial" panose="020B0604020202020204" pitchFamily="34" charset="0"/>
              <a:buChar char="•"/>
            </a:pPr>
            <a:endParaRPr lang="hu-HU" dirty="0"/>
          </a:p>
        </p:txBody>
      </p:sp>
      <p:sp>
        <p:nvSpPr>
          <p:cNvPr id="4" name="TextBox 3"/>
          <p:cNvSpPr txBox="1"/>
          <p:nvPr/>
        </p:nvSpPr>
        <p:spPr>
          <a:xfrm>
            <a:off x="1272844" y="1389888"/>
            <a:ext cx="3606945" cy="2677656"/>
          </a:xfrm>
          <a:prstGeom prst="rect">
            <a:avLst/>
          </a:prstGeom>
          <a:noFill/>
        </p:spPr>
        <p:txBody>
          <a:bodyPr wrap="square" rtlCol="0" anchor="t">
            <a:spAutoFit/>
          </a:bodyPr>
          <a:lstStyle/>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mixin</a:t>
            </a:r>
            <a:r>
              <a:rPr lang="en-US" dirty="0">
                <a:solidFill>
                  <a:srgbClr val="000000"/>
                </a:solidFill>
                <a:latin typeface="Consolas" panose="020B0609020204030204" pitchFamily="49" charset="0"/>
              </a:rPr>
              <a:t> </a:t>
            </a:r>
            <a:r>
              <a:rPr lang="en-US" dirty="0">
                <a:solidFill>
                  <a:srgbClr val="C00000"/>
                </a:solidFill>
                <a:latin typeface="Consolas" panose="020B0609020204030204" pitchFamily="49" charset="0"/>
              </a:rPr>
              <a:t>hover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C00000"/>
                </a:solidFill>
                <a:latin typeface="Consolas" panose="020B0609020204030204" pitchFamily="49" charset="0"/>
              </a:rPr>
              <a:t>&amp;:not([disabled]):hover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@content;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C00000"/>
                </a:solidFill>
                <a:latin typeface="Consolas" panose="020B0609020204030204" pitchFamily="49" charset="0"/>
              </a:rPr>
              <a:t>.button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border: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1px solid black;</a:t>
            </a:r>
          </a:p>
          <a:p>
            <a:r>
              <a:rPr lang="en-US" dirty="0">
                <a:solidFill>
                  <a:srgbClr val="000000"/>
                </a:solidFill>
                <a:latin typeface="Consolas" panose="020B0609020204030204" pitchFamily="49" charset="0"/>
              </a:rPr>
              <a:t>  @include </a:t>
            </a:r>
            <a:r>
              <a:rPr lang="en-US" dirty="0">
                <a:solidFill>
                  <a:srgbClr val="C00000"/>
                </a:solidFill>
                <a:latin typeface="Consolas" panose="020B0609020204030204" pitchFamily="49" charset="0"/>
              </a:rPr>
              <a:t>hover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border-width:</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2px;</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p:txBody>
      </p:sp>
      <p:sp>
        <p:nvSpPr>
          <p:cNvPr id="6" name="TextBox 5"/>
          <p:cNvSpPr txBox="1"/>
          <p:nvPr/>
        </p:nvSpPr>
        <p:spPr>
          <a:xfrm>
            <a:off x="5514316" y="1389888"/>
            <a:ext cx="3607737" cy="1600438"/>
          </a:xfrm>
          <a:prstGeom prst="rect">
            <a:avLst/>
          </a:prstGeom>
          <a:noFill/>
        </p:spPr>
        <p:txBody>
          <a:bodyPr wrap="square" rtlCol="0">
            <a:spAutoFit/>
          </a:bodyPr>
          <a:lstStyle/>
          <a:p>
            <a:r>
              <a:rPr lang="en-US" dirty="0">
                <a:solidFill>
                  <a:srgbClr val="C00000"/>
                </a:solidFill>
                <a:latin typeface="Consolas" panose="020B0609020204030204" pitchFamily="49" charset="0"/>
              </a:rPr>
              <a:t>.button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border:</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1px solid black;</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C00000"/>
                </a:solidFill>
                <a:latin typeface="Consolas" panose="020B0609020204030204" pitchFamily="49" charset="0"/>
              </a:rPr>
              <a:t>.</a:t>
            </a:r>
            <a:r>
              <a:rPr lang="en-US" dirty="0" err="1">
                <a:solidFill>
                  <a:srgbClr val="C00000"/>
                </a:solidFill>
                <a:latin typeface="Consolas" panose="020B0609020204030204" pitchFamily="49" charset="0"/>
              </a:rPr>
              <a:t>button:not</a:t>
            </a:r>
            <a:r>
              <a:rPr lang="en-US" dirty="0">
                <a:solidFill>
                  <a:srgbClr val="C00000"/>
                </a:solidFill>
                <a:latin typeface="Consolas" panose="020B0609020204030204" pitchFamily="49" charset="0"/>
              </a:rPr>
              <a:t>([disabled]):hover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border-width:</a:t>
            </a: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2px;</a:t>
            </a:r>
          </a:p>
          <a:p>
            <a:r>
              <a:rPr lang="en-US" dirty="0">
                <a:solidFill>
                  <a:srgbClr val="000000"/>
                </a:solidFill>
                <a:latin typeface="Consolas" panose="020B0609020204030204" pitchFamily="49" charset="0"/>
              </a:rPr>
              <a:t>}</a:t>
            </a:r>
          </a:p>
        </p:txBody>
      </p:sp>
      <p:sp>
        <p:nvSpPr>
          <p:cNvPr id="7" name="Text Placeholder 3"/>
          <p:cNvSpPr txBox="1">
            <a:spLocks/>
          </p:cNvSpPr>
          <p:nvPr/>
        </p:nvSpPr>
        <p:spPr>
          <a:xfrm>
            <a:off x="698773" y="1389888"/>
            <a:ext cx="51680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SASS</a:t>
            </a:r>
            <a:endParaRPr lang="en-US" dirty="0"/>
          </a:p>
        </p:txBody>
      </p:sp>
      <p:sp>
        <p:nvSpPr>
          <p:cNvPr id="8" name="Text Placeholder 3"/>
          <p:cNvSpPr txBox="1">
            <a:spLocks/>
          </p:cNvSpPr>
          <p:nvPr/>
        </p:nvSpPr>
        <p:spPr>
          <a:xfrm>
            <a:off x="4879789" y="1389888"/>
            <a:ext cx="423834"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CSS</a:t>
            </a:r>
            <a:endParaRPr lang="en-US" dirty="0"/>
          </a:p>
        </p:txBody>
      </p:sp>
      <p:sp>
        <p:nvSpPr>
          <p:cNvPr id="5" name="TextBox 4">
            <a:extLst>
              <a:ext uri="{FF2B5EF4-FFF2-40B4-BE49-F238E27FC236}">
                <a16:creationId xmlns:a16="http://schemas.microsoft.com/office/drawing/2014/main" id="{CFEC767A-AAF0-4C3F-B241-8F8D799601FC}"/>
              </a:ext>
            </a:extLst>
          </p:cNvPr>
          <p:cNvSpPr txBox="1"/>
          <p:nvPr/>
        </p:nvSpPr>
        <p:spPr>
          <a:xfrm>
            <a:off x="7110375" y="4200662"/>
            <a:ext cx="1806905" cy="523220"/>
          </a:xfrm>
          <a:prstGeom prst="rect">
            <a:avLst/>
          </a:prstGeom>
          <a:noFill/>
        </p:spPr>
        <p:txBody>
          <a:bodyPr wrap="none" rtlCol="0">
            <a:spAutoFit/>
          </a:bodyPr>
          <a:lstStyle/>
          <a:p>
            <a:r>
              <a:rPr lang="hu-HU" dirty="0">
                <a:hlinkClick r:id="rId2"/>
              </a:rPr>
              <a:t>Sass official website</a:t>
            </a:r>
            <a:endParaRPr lang="hu-HU" dirty="0"/>
          </a:p>
          <a:p>
            <a:r>
              <a:rPr lang="hu-HU" dirty="0">
                <a:hlinkClick r:id="rId3"/>
              </a:rPr>
              <a:t>Less official website</a:t>
            </a:r>
            <a:endParaRPr lang="hu-HU" dirty="0"/>
          </a:p>
        </p:txBody>
      </p:sp>
    </p:spTree>
    <p:extLst>
      <p:ext uri="{BB962C8B-B14F-4D97-AF65-F5344CB8AC3E}">
        <p14:creationId xmlns:p14="http://schemas.microsoft.com/office/powerpoint/2010/main" val="2862341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hu-HU" dirty="0"/>
              <a:t>Inheritance:</a:t>
            </a:r>
          </a:p>
        </p:txBody>
      </p:sp>
      <p:sp>
        <p:nvSpPr>
          <p:cNvPr id="6" name="TextBox 5"/>
          <p:cNvSpPr txBox="1"/>
          <p:nvPr/>
        </p:nvSpPr>
        <p:spPr>
          <a:xfrm>
            <a:off x="4645703" y="1972787"/>
            <a:ext cx="3607737" cy="1815882"/>
          </a:xfrm>
          <a:prstGeom prst="rect">
            <a:avLst/>
          </a:prstGeom>
          <a:noFill/>
        </p:spPr>
        <p:txBody>
          <a:bodyPr wrap="square" rtlCol="0">
            <a:spAutoFit/>
          </a:bodyPr>
          <a:lstStyle/>
          <a:p>
            <a:r>
              <a:rPr lang="en-US" dirty="0">
                <a:solidFill>
                  <a:srgbClr val="A52A2A"/>
                </a:solidFill>
                <a:latin typeface="Consolas" panose="020B0609020204030204" pitchFamily="49" charset="0"/>
              </a:rPr>
              <a:t>.</a:t>
            </a:r>
            <a:r>
              <a:rPr lang="hu-HU" dirty="0">
                <a:solidFill>
                  <a:srgbClr val="A52A2A"/>
                </a:solidFill>
                <a:latin typeface="Consolas" panose="020B0609020204030204" pitchFamily="49" charset="0"/>
              </a:rPr>
              <a:t>normal</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@extend </a:t>
            </a:r>
            <a:r>
              <a:rPr lang="hu-HU" dirty="0">
                <a:solidFill>
                  <a:srgbClr val="0000CD"/>
                </a:solidFill>
                <a:latin typeface="Consolas" panose="020B0609020204030204" pitchFamily="49" charset="0"/>
              </a:rPr>
              <a:t>%</a:t>
            </a:r>
            <a:r>
              <a:rPr lang="en-US" dirty="0">
                <a:solidFill>
                  <a:srgbClr val="0000CD"/>
                </a:solidFill>
                <a:latin typeface="Consolas" panose="020B0609020204030204" pitchFamily="49" charset="0"/>
              </a:rPr>
              <a:t>toast;</a:t>
            </a:r>
            <a:endParaRPr lang="hu-HU" dirty="0">
              <a:solidFill>
                <a:srgbClr val="0000CD"/>
              </a:solidFill>
              <a:latin typeface="Consolas" panose="020B0609020204030204" pitchFamily="49" charset="0"/>
            </a:endParaRP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solidFill>
                  <a:srgbClr val="A52A2A"/>
                </a:solidFill>
                <a:latin typeface="Consolas" panose="020B0609020204030204" pitchFamily="49" charset="0"/>
              </a:rPr>
              <a:t>.error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@extend </a:t>
            </a:r>
            <a:r>
              <a:rPr lang="hu-HU" dirty="0">
                <a:solidFill>
                  <a:srgbClr val="0000CD"/>
                </a:solidFill>
                <a:latin typeface="Consolas" panose="020B0609020204030204" pitchFamily="49" charset="0"/>
              </a:rPr>
              <a:t>%</a:t>
            </a:r>
            <a:r>
              <a:rPr lang="en-US" dirty="0">
                <a:solidFill>
                  <a:srgbClr val="0000CD"/>
                </a:solidFill>
                <a:latin typeface="Consolas" panose="020B0609020204030204" pitchFamily="49" charset="0"/>
              </a:rPr>
              <a:t>toast;</a:t>
            </a:r>
          </a:p>
          <a:p>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FF0000"/>
                </a:solidFill>
                <a:latin typeface="Consolas" panose="020B0609020204030204" pitchFamily="49" charset="0"/>
                <a:cs typeface="Consolas" panose="020B0609020204030204" pitchFamily="49" charset="0"/>
              </a:rPr>
              <a:t> </a:t>
            </a:r>
            <a:r>
              <a:rPr lang="en-US" dirty="0">
                <a:solidFill>
                  <a:srgbClr val="0000CD"/>
                </a:solidFill>
                <a:latin typeface="Consolas" panose="020B0609020204030204" pitchFamily="49" charset="0"/>
              </a:rPr>
              <a:t>red;</a:t>
            </a:r>
          </a:p>
          <a:p>
            <a:r>
              <a:rPr lang="en-US" dirty="0">
                <a:latin typeface="Consolas" panose="020B0609020204030204" pitchFamily="49" charset="0"/>
                <a:cs typeface="Consolas" panose="020B0609020204030204" pitchFamily="49" charset="0"/>
              </a:rPr>
              <a:t>}</a:t>
            </a:r>
          </a:p>
        </p:txBody>
      </p:sp>
      <p:sp>
        <p:nvSpPr>
          <p:cNvPr id="7" name="Text Placeholder 3"/>
          <p:cNvSpPr txBox="1">
            <a:spLocks/>
          </p:cNvSpPr>
          <p:nvPr/>
        </p:nvSpPr>
        <p:spPr>
          <a:xfrm>
            <a:off x="698773" y="1522232"/>
            <a:ext cx="1384033"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Placeholder class</a:t>
            </a:r>
            <a:endParaRPr lang="en-US" dirty="0"/>
          </a:p>
        </p:txBody>
      </p:sp>
      <p:sp>
        <p:nvSpPr>
          <p:cNvPr id="8" name="Text Placeholder 3"/>
          <p:cNvSpPr txBox="1">
            <a:spLocks/>
          </p:cNvSpPr>
          <p:nvPr/>
        </p:nvSpPr>
        <p:spPr>
          <a:xfrm>
            <a:off x="4645703" y="1522232"/>
            <a:ext cx="62901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Extend</a:t>
            </a:r>
            <a:endParaRPr lang="en-US" dirty="0"/>
          </a:p>
        </p:txBody>
      </p:sp>
      <p:sp>
        <p:nvSpPr>
          <p:cNvPr id="9" name="Rectangle 8"/>
          <p:cNvSpPr/>
          <p:nvPr/>
        </p:nvSpPr>
        <p:spPr>
          <a:xfrm>
            <a:off x="698773" y="1972787"/>
            <a:ext cx="3054348" cy="1384995"/>
          </a:xfrm>
          <a:prstGeom prst="rect">
            <a:avLst/>
          </a:prstGeom>
        </p:spPr>
        <p:txBody>
          <a:bodyPr wrap="square" anchor="t">
            <a:spAutoFit/>
          </a:bodyPr>
          <a:lstStyle/>
          <a:p>
            <a:r>
              <a:rPr lang="hu-HU" dirty="0">
                <a:solidFill>
                  <a:srgbClr val="A52A2A"/>
                </a:solidFill>
                <a:latin typeface="Consolas" panose="020B0609020204030204" pitchFamily="49" charset="0"/>
                <a:cs typeface="Consolas" panose="020B0609020204030204" pitchFamily="49" charset="0"/>
              </a:rPr>
              <a:t>%</a:t>
            </a:r>
            <a:r>
              <a:rPr lang="en-US" dirty="0">
                <a:solidFill>
                  <a:srgbClr val="A52A2A"/>
                </a:solidFill>
                <a:latin typeface="Consolas" panose="020B0609020204030204" pitchFamily="49" charset="0"/>
                <a:cs typeface="Consolas" panose="020B0609020204030204" pitchFamily="49" charset="0"/>
              </a:rPr>
              <a:t>toast</a:t>
            </a:r>
            <a:r>
              <a:rPr lang="hu-HU" dirty="0">
                <a:solidFill>
                  <a:srgbClr val="A52A2A"/>
                </a:solidFill>
                <a:latin typeface="Consolas" panose="020B0609020204030204" pitchFamily="49" charset="0"/>
                <a:cs typeface="Consolas" panose="020B0609020204030204" pitchFamily="49" charset="0"/>
              </a:rPr>
              <a:t>-base</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rPr>
              <a:t>border:</a:t>
            </a:r>
            <a:r>
              <a:rPr lang="en-US" dirty="0">
                <a:solidFill>
                  <a:srgbClr val="FF0000"/>
                </a:solidFill>
                <a:latin typeface="Consolas" panose="020B0609020204030204" pitchFamily="49" charset="0"/>
                <a:cs typeface="Consolas" panose="020B0609020204030204" pitchFamily="49" charset="0"/>
              </a:rPr>
              <a:t> </a:t>
            </a:r>
            <a:r>
              <a:rPr lang="en-US" dirty="0">
                <a:solidFill>
                  <a:srgbClr val="0000CD"/>
                </a:solidFill>
                <a:latin typeface="Consolas" panose="020B0609020204030204" pitchFamily="49" charset="0"/>
              </a:rPr>
              <a:t>1px solid #333;</a:t>
            </a:r>
          </a:p>
          <a:p>
            <a:r>
              <a:rPr lang="en-US" dirty="0">
                <a:solidFill>
                  <a:srgbClr val="A52A2A"/>
                </a:solidFill>
                <a:latin typeface="Consolas" panose="020B0609020204030204" pitchFamily="49" charset="0"/>
              </a:rPr>
              <a:t>  </a:t>
            </a:r>
            <a:r>
              <a:rPr lang="hu-HU" dirty="0">
                <a:solidFill>
                  <a:srgbClr val="FF0000"/>
                </a:solidFill>
                <a:latin typeface="Consolas" panose="020B0609020204030204" pitchFamily="49" charset="0"/>
              </a:rPr>
              <a:t>padding</a:t>
            </a:r>
            <a:r>
              <a:rPr lang="en-US" dirty="0">
                <a:solidFill>
                  <a:srgbClr val="FF0000"/>
                </a:solidFill>
                <a:latin typeface="Consolas" panose="020B0609020204030204" pitchFamily="49" charset="0"/>
              </a:rPr>
              <a:t>:</a:t>
            </a:r>
            <a:r>
              <a:rPr lang="en-US" dirty="0">
                <a:solidFill>
                  <a:srgbClr val="FF0000"/>
                </a:solidFill>
                <a:latin typeface="Consolas" panose="020B0609020204030204" pitchFamily="49" charset="0"/>
                <a:cs typeface="Consolas" panose="020B0609020204030204" pitchFamily="49" charset="0"/>
              </a:rPr>
              <a:t> </a:t>
            </a:r>
            <a:r>
              <a:rPr lang="hu-HU" dirty="0">
                <a:solidFill>
                  <a:srgbClr val="0000CD"/>
                </a:solidFill>
                <a:latin typeface="Consolas" panose="020B0609020204030204" pitchFamily="49" charset="0"/>
              </a:rPr>
              <a:t>5px</a:t>
            </a:r>
            <a:r>
              <a:rPr lang="en-US" dirty="0">
                <a:solidFill>
                  <a:srgbClr val="0000CD"/>
                </a:solidFill>
                <a:latin typeface="Consolas" panose="020B0609020204030204" pitchFamily="49" charset="0"/>
              </a:rPr>
              <a:t>;</a:t>
            </a:r>
          </a:p>
          <a:p>
            <a:r>
              <a:rPr lang="en-US" dirty="0">
                <a:solidFill>
                  <a:srgbClr val="A52A2A"/>
                </a:solidFill>
                <a:latin typeface="Consolas" panose="020B0609020204030204" pitchFamily="49" charset="0"/>
              </a:rPr>
              <a:t>  </a:t>
            </a:r>
            <a:r>
              <a:rPr lang="en-US" dirty="0">
                <a:solidFill>
                  <a:srgbClr val="FF0000"/>
                </a:solidFill>
                <a:latin typeface="Consolas" panose="020B0609020204030204" pitchFamily="49" charset="0"/>
              </a:rPr>
              <a:t>background-color:</a:t>
            </a:r>
            <a:r>
              <a:rPr lang="en-US" dirty="0">
                <a:solidFill>
                  <a:srgbClr val="FF0000"/>
                </a:solidFill>
                <a:latin typeface="Consolas" panose="020B0609020204030204" pitchFamily="49" charset="0"/>
                <a:cs typeface="Consolas" panose="020B0609020204030204" pitchFamily="49" charset="0"/>
              </a:rPr>
              <a:t> </a:t>
            </a:r>
            <a:r>
              <a:rPr lang="en-US" dirty="0">
                <a:solidFill>
                  <a:srgbClr val="0000CD"/>
                </a:solidFill>
                <a:latin typeface="Consolas" panose="020B0609020204030204" pitchFamily="49" charset="0"/>
              </a:rPr>
              <a:t>green;</a:t>
            </a:r>
          </a:p>
          <a:p>
            <a:r>
              <a:rPr lang="en-US" dirty="0">
                <a:latin typeface="Consolas" panose="020B0609020204030204" pitchFamily="49" charset="0"/>
                <a:cs typeface="Consolas" panose="020B0609020204030204" pitchFamily="49" charset="0"/>
              </a:rPr>
              <a:t>}</a:t>
            </a:r>
            <a:endParaRPr lang="hu-HU" dirty="0">
              <a:latin typeface="Consolas" panose="020B0609020204030204" pitchFamily="49" charset="0"/>
              <a:cs typeface="Consolas" panose="020B0609020204030204" pitchFamily="49" charset="0"/>
            </a:endParaRPr>
          </a:p>
          <a:p>
            <a:endParaRPr lang="hu-HU"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EE1857A1-4E6C-4364-AF56-B2F87AC9E469}"/>
              </a:ext>
            </a:extLst>
          </p:cNvPr>
          <p:cNvSpPr txBox="1"/>
          <p:nvPr/>
        </p:nvSpPr>
        <p:spPr>
          <a:xfrm>
            <a:off x="7110375" y="4200662"/>
            <a:ext cx="1806905" cy="523220"/>
          </a:xfrm>
          <a:prstGeom prst="rect">
            <a:avLst/>
          </a:prstGeom>
          <a:noFill/>
        </p:spPr>
        <p:txBody>
          <a:bodyPr wrap="none" rtlCol="0">
            <a:spAutoFit/>
          </a:bodyPr>
          <a:lstStyle/>
          <a:p>
            <a:r>
              <a:rPr lang="hu-HU" dirty="0">
                <a:hlinkClick r:id="rId2"/>
              </a:rPr>
              <a:t>Sass official website</a:t>
            </a:r>
            <a:endParaRPr lang="hu-HU" dirty="0"/>
          </a:p>
          <a:p>
            <a:r>
              <a:rPr lang="hu-HU" dirty="0">
                <a:hlinkClick r:id="rId3"/>
              </a:rPr>
              <a:t>Less official website</a:t>
            </a:r>
            <a:endParaRPr lang="hu-HU" dirty="0"/>
          </a:p>
        </p:txBody>
      </p:sp>
    </p:spTree>
    <p:extLst>
      <p:ext uri="{BB962C8B-B14F-4D97-AF65-F5344CB8AC3E}">
        <p14:creationId xmlns:p14="http://schemas.microsoft.com/office/powerpoint/2010/main" val="3240484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err="1"/>
              <a:t>Mixin</a:t>
            </a:r>
            <a:r>
              <a:rPr lang="en-US" dirty="0"/>
              <a:t> vs placeholder</a:t>
            </a:r>
            <a:endParaRPr lang="hu-HU" dirty="0"/>
          </a:p>
        </p:txBody>
      </p:sp>
      <p:sp>
        <p:nvSpPr>
          <p:cNvPr id="4" name="TextBox 3">
            <a:extLst>
              <a:ext uri="{FF2B5EF4-FFF2-40B4-BE49-F238E27FC236}">
                <a16:creationId xmlns:a16="http://schemas.microsoft.com/office/drawing/2014/main" id="{EE1857A1-4E6C-4364-AF56-B2F87AC9E469}"/>
              </a:ext>
            </a:extLst>
          </p:cNvPr>
          <p:cNvSpPr txBox="1"/>
          <p:nvPr/>
        </p:nvSpPr>
        <p:spPr>
          <a:xfrm>
            <a:off x="7110375" y="4200662"/>
            <a:ext cx="1806905" cy="523220"/>
          </a:xfrm>
          <a:prstGeom prst="rect">
            <a:avLst/>
          </a:prstGeom>
          <a:noFill/>
        </p:spPr>
        <p:txBody>
          <a:bodyPr wrap="none" rtlCol="0">
            <a:spAutoFit/>
          </a:bodyPr>
          <a:lstStyle/>
          <a:p>
            <a:r>
              <a:rPr lang="hu-HU" dirty="0">
                <a:hlinkClick r:id="rId3"/>
              </a:rPr>
              <a:t>Sass official website</a:t>
            </a:r>
            <a:endParaRPr lang="hu-HU" dirty="0"/>
          </a:p>
          <a:p>
            <a:r>
              <a:rPr lang="hu-HU" dirty="0">
                <a:hlinkClick r:id="rId4"/>
              </a:rPr>
              <a:t>Less official website</a:t>
            </a:r>
            <a:endParaRPr lang="hu-HU" dirty="0"/>
          </a:p>
        </p:txBody>
      </p:sp>
      <p:pic>
        <p:nvPicPr>
          <p:cNvPr id="10" name="Picture 9" descr="A screenshot of a cell phone&#10;&#10;Description automatically generated">
            <a:extLst>
              <a:ext uri="{FF2B5EF4-FFF2-40B4-BE49-F238E27FC236}">
                <a16:creationId xmlns:a16="http://schemas.microsoft.com/office/drawing/2014/main" id="{0963F30F-2482-4D3D-AC60-0CAAEF4DDBE8}"/>
              </a:ext>
            </a:extLst>
          </p:cNvPr>
          <p:cNvPicPr>
            <a:picLocks noChangeAspect="1"/>
          </p:cNvPicPr>
          <p:nvPr/>
        </p:nvPicPr>
        <p:blipFill>
          <a:blip r:embed="rId5"/>
          <a:stretch>
            <a:fillRect/>
          </a:stretch>
        </p:blipFill>
        <p:spPr>
          <a:xfrm>
            <a:off x="1014412" y="1566862"/>
            <a:ext cx="7115175" cy="2009775"/>
          </a:xfrm>
          <a:prstGeom prst="rect">
            <a:avLst/>
          </a:prstGeom>
        </p:spPr>
      </p:pic>
    </p:spTree>
    <p:extLst>
      <p:ext uri="{BB962C8B-B14F-4D97-AF65-F5344CB8AC3E}">
        <p14:creationId xmlns:p14="http://schemas.microsoft.com/office/powerpoint/2010/main" val="1067073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hu-HU" dirty="0"/>
              <a:t>CSS preprocessors: Sass</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err="1"/>
              <a:t>Mixin</a:t>
            </a:r>
            <a:r>
              <a:rPr lang="en-US" dirty="0"/>
              <a:t> vs placeholder</a:t>
            </a:r>
            <a:endParaRPr lang="hu-HU" dirty="0"/>
          </a:p>
        </p:txBody>
      </p:sp>
      <p:sp>
        <p:nvSpPr>
          <p:cNvPr id="4" name="TextBox 3">
            <a:extLst>
              <a:ext uri="{FF2B5EF4-FFF2-40B4-BE49-F238E27FC236}">
                <a16:creationId xmlns:a16="http://schemas.microsoft.com/office/drawing/2014/main" id="{EE1857A1-4E6C-4364-AF56-B2F87AC9E469}"/>
              </a:ext>
            </a:extLst>
          </p:cNvPr>
          <p:cNvSpPr txBox="1"/>
          <p:nvPr/>
        </p:nvSpPr>
        <p:spPr>
          <a:xfrm>
            <a:off x="7110375" y="4200662"/>
            <a:ext cx="1806905" cy="523220"/>
          </a:xfrm>
          <a:prstGeom prst="rect">
            <a:avLst/>
          </a:prstGeom>
          <a:noFill/>
        </p:spPr>
        <p:txBody>
          <a:bodyPr wrap="none" rtlCol="0">
            <a:spAutoFit/>
          </a:bodyPr>
          <a:lstStyle/>
          <a:p>
            <a:r>
              <a:rPr lang="hu-HU" dirty="0">
                <a:hlinkClick r:id="rId2"/>
              </a:rPr>
              <a:t>Sass official website</a:t>
            </a:r>
            <a:endParaRPr lang="hu-HU" dirty="0"/>
          </a:p>
          <a:p>
            <a:r>
              <a:rPr lang="hu-HU" dirty="0">
                <a:hlinkClick r:id="rId3"/>
              </a:rPr>
              <a:t>Less official website</a:t>
            </a:r>
            <a:endParaRPr lang="hu-HU" dirty="0"/>
          </a:p>
        </p:txBody>
      </p:sp>
      <p:pic>
        <p:nvPicPr>
          <p:cNvPr id="6" name="Picture 5" descr="A screenshot of a cell phone&#10;&#10;Description automatically generated">
            <a:extLst>
              <a:ext uri="{FF2B5EF4-FFF2-40B4-BE49-F238E27FC236}">
                <a16:creationId xmlns:a16="http://schemas.microsoft.com/office/drawing/2014/main" id="{F1EC7DD7-7BD1-4B1E-84DA-45DE1C789218}"/>
              </a:ext>
            </a:extLst>
          </p:cNvPr>
          <p:cNvPicPr>
            <a:picLocks noChangeAspect="1"/>
          </p:cNvPicPr>
          <p:nvPr/>
        </p:nvPicPr>
        <p:blipFill>
          <a:blip r:embed="rId4"/>
          <a:stretch>
            <a:fillRect/>
          </a:stretch>
        </p:blipFill>
        <p:spPr>
          <a:xfrm>
            <a:off x="1252500" y="1447282"/>
            <a:ext cx="5857875" cy="3276600"/>
          </a:xfrm>
          <a:prstGeom prst="rect">
            <a:avLst/>
          </a:prstGeom>
        </p:spPr>
      </p:pic>
    </p:spTree>
    <p:extLst>
      <p:ext uri="{BB962C8B-B14F-4D97-AF65-F5344CB8AC3E}">
        <p14:creationId xmlns:p14="http://schemas.microsoft.com/office/powerpoint/2010/main" val="254090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What</a:t>
            </a:r>
            <a:r>
              <a:rPr lang="hu-HU"/>
              <a:t> is CSS?</a:t>
            </a:r>
            <a:endParaRPr lang="en-US"/>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11" name="Text Placeholder 3"/>
          <p:cNvSpPr txBox="1">
            <a:spLocks/>
          </p:cNvSpPr>
          <p:nvPr/>
        </p:nvSpPr>
        <p:spPr>
          <a:xfrm>
            <a:off x="278038" y="878259"/>
            <a:ext cx="1893788"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Clr>
                <a:schemeClr val="accent2"/>
              </a:buClr>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hu-HU" dirty="0"/>
              <a:t>EXTERNAL STYLESHEET</a:t>
            </a:r>
            <a:endParaRPr lang="en-US" dirty="0"/>
          </a:p>
        </p:txBody>
      </p:sp>
      <p:pic>
        <p:nvPicPr>
          <p:cNvPr id="7" name="Picture 6">
            <a:extLst>
              <a:ext uri="{FF2B5EF4-FFF2-40B4-BE49-F238E27FC236}">
                <a16:creationId xmlns:a16="http://schemas.microsoft.com/office/drawing/2014/main" id="{F1B3836D-FA0A-48FA-95EA-A9408F18A195}"/>
              </a:ext>
            </a:extLst>
          </p:cNvPr>
          <p:cNvPicPr>
            <a:picLocks noChangeAspect="1"/>
          </p:cNvPicPr>
          <p:nvPr/>
        </p:nvPicPr>
        <p:blipFill rotWithShape="1">
          <a:blip r:embed="rId3"/>
          <a:srcRect l="6101" r="10587" b="27533"/>
          <a:stretch/>
        </p:blipFill>
        <p:spPr>
          <a:xfrm>
            <a:off x="3112990" y="1189455"/>
            <a:ext cx="6031010" cy="2950815"/>
          </a:xfrm>
          <a:prstGeom prst="rect">
            <a:avLst/>
          </a:prstGeom>
          <a:ln>
            <a:noFill/>
          </a:ln>
          <a:effectLst>
            <a:softEdge rad="112500"/>
          </a:effectLst>
        </p:spPr>
      </p:pic>
      <p:pic>
        <p:nvPicPr>
          <p:cNvPr id="3" name="Picture 2">
            <a:extLst>
              <a:ext uri="{FF2B5EF4-FFF2-40B4-BE49-F238E27FC236}">
                <a16:creationId xmlns:a16="http://schemas.microsoft.com/office/drawing/2014/main" id="{1CF84C61-642B-4A94-B519-064415C3647E}"/>
              </a:ext>
            </a:extLst>
          </p:cNvPr>
          <p:cNvPicPr>
            <a:picLocks noChangeAspect="1"/>
          </p:cNvPicPr>
          <p:nvPr/>
        </p:nvPicPr>
        <p:blipFill rotWithShape="1">
          <a:blip r:embed="rId4"/>
          <a:srcRect l="23639" t="1878" r="1"/>
          <a:stretch/>
        </p:blipFill>
        <p:spPr>
          <a:xfrm>
            <a:off x="278038" y="1189456"/>
            <a:ext cx="2834952" cy="2950815"/>
          </a:xfrm>
          <a:prstGeom prst="rect">
            <a:avLst/>
          </a:prstGeom>
          <a:ln>
            <a:noFill/>
          </a:ln>
          <a:effectLst>
            <a:softEdge rad="112500"/>
          </a:effectLst>
        </p:spPr>
      </p:pic>
    </p:spTree>
    <p:extLst>
      <p:ext uri="{BB962C8B-B14F-4D97-AF65-F5344CB8AC3E}">
        <p14:creationId xmlns:p14="http://schemas.microsoft.com/office/powerpoint/2010/main" val="258063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3"/>
          </p:nvPr>
        </p:nvSpPr>
        <p:spPr>
          <a:xfrm>
            <a:off x="872404" y="3947727"/>
            <a:ext cx="7423186" cy="647100"/>
          </a:xfrm>
        </p:spPr>
        <p:txBody>
          <a:bodyPr/>
          <a:lstStyle/>
          <a:p>
            <a:r>
              <a:rPr lang="hu-HU" dirty="0"/>
              <a:t>Responsive Web Design</a:t>
            </a:r>
            <a:endParaRPr lang="en-US" dirty="0"/>
          </a:p>
        </p:txBody>
      </p:sp>
      <p:sp>
        <p:nvSpPr>
          <p:cNvPr id="13" name="Text Placeholder 12"/>
          <p:cNvSpPr>
            <a:spLocks noGrp="1"/>
          </p:cNvSpPr>
          <p:nvPr>
            <p:ph type="body" sz="quarter" idx="4294967295"/>
          </p:nvPr>
        </p:nvSpPr>
        <p:spPr>
          <a:xfrm>
            <a:off x="0" y="0"/>
            <a:ext cx="9144000" cy="700088"/>
          </a:xfrm>
          <a:prstGeom prst="rect">
            <a:avLst/>
          </a:prstGeom>
        </p:spPr>
        <p:txBody>
          <a:bodyPr/>
          <a:lstStyle/>
          <a:p>
            <a:r>
              <a:rPr lang="hu-HU"/>
              <a:t>AGENDA</a:t>
            </a:r>
            <a:endParaRPr lang="en-US"/>
          </a:p>
        </p:txBody>
      </p:sp>
    </p:spTree>
    <p:extLst>
      <p:ext uri="{BB962C8B-B14F-4D97-AF65-F5344CB8AC3E}">
        <p14:creationId xmlns:p14="http://schemas.microsoft.com/office/powerpoint/2010/main" val="3316846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Responsive</a:t>
            </a:r>
            <a:r>
              <a:rPr lang="hu-HU"/>
              <a:t> Web Design</a:t>
            </a:r>
          </a:p>
        </p:txBody>
      </p:sp>
      <p:sp>
        <p:nvSpPr>
          <p:cNvPr id="8" name="Content Placeholder 7"/>
          <p:cNvSpPr>
            <a:spLocks noGrp="1"/>
          </p:cNvSpPr>
          <p:nvPr>
            <p:ph idx="1"/>
          </p:nvPr>
        </p:nvSpPr>
        <p:spPr/>
        <p:txBody>
          <a:bodyPr vert="horz" lIns="68580" tIns="34290" rIns="68580" bIns="34290" rtlCol="0" anchor="t">
            <a:normAutofit lnSpcReduction="10000"/>
          </a:bodyPr>
          <a:lstStyle/>
          <a:p>
            <a:pPr>
              <a:lnSpc>
                <a:spcPct val="130000"/>
              </a:lnSpc>
              <a:buClr>
                <a:schemeClr val="accent2"/>
              </a:buClr>
            </a:pPr>
            <a:r>
              <a:rPr lang="hu-HU" dirty="0">
                <a:cs typeface="Trebuchet MS"/>
              </a:rPr>
              <a:t>What do you need to make a responsive website?</a:t>
            </a:r>
          </a:p>
          <a:p>
            <a:pPr>
              <a:lnSpc>
                <a:spcPct val="129999"/>
              </a:lnSpc>
              <a:buClr>
                <a:schemeClr val="accent2"/>
              </a:buClr>
            </a:pPr>
            <a:endParaRPr lang="hu-HU" dirty="0">
              <a:cs typeface="Trebuchet MS"/>
            </a:endParaRPr>
          </a:p>
          <a:p>
            <a:pPr marL="342900" indent="-342900">
              <a:lnSpc>
                <a:spcPct val="129999"/>
              </a:lnSpc>
              <a:buClr>
                <a:schemeClr val="accent2"/>
              </a:buClr>
              <a:buFont typeface="+mj-lt"/>
              <a:buAutoNum type="arabicPeriod"/>
            </a:pPr>
            <a:r>
              <a:rPr lang="hu-HU" dirty="0">
                <a:cs typeface="Trebuchet MS"/>
              </a:rPr>
              <a:t>Set the viewport</a:t>
            </a:r>
          </a:p>
          <a:p>
            <a:pPr lvl="1" indent="0">
              <a:lnSpc>
                <a:spcPct val="129999"/>
              </a:lnSpc>
              <a:buClr>
                <a:schemeClr val="accent2"/>
              </a:buClr>
              <a:buNone/>
            </a:pPr>
            <a:r>
              <a:rPr lang="en-US" dirty="0">
                <a:solidFill>
                  <a:srgbClr val="C00000"/>
                </a:solidFill>
                <a:latin typeface="Consolas" panose="020B0609020204030204" pitchFamily="49" charset="0"/>
              </a:rPr>
              <a:t>&lt;meta</a:t>
            </a:r>
            <a:r>
              <a:rPr lang="en-US" dirty="0"/>
              <a:t> </a:t>
            </a:r>
            <a:r>
              <a:rPr lang="en-US" dirty="0">
                <a:solidFill>
                  <a:srgbClr val="FF0000"/>
                </a:solidFill>
              </a:rPr>
              <a:t>name</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"viewport" </a:t>
            </a:r>
            <a:r>
              <a:rPr lang="en-US" dirty="0">
                <a:solidFill>
                  <a:srgbClr val="FF0000"/>
                </a:solidFill>
              </a:rPr>
              <a:t>content</a:t>
            </a:r>
            <a:r>
              <a:rPr lang="en-US" dirty="0">
                <a:solidFill>
                  <a:srgbClr val="FF0000"/>
                </a:solidFill>
                <a:latin typeface="Consolas" panose="020B0609020204030204" pitchFamily="49" charset="0"/>
              </a:rPr>
              <a:t>=</a:t>
            </a:r>
            <a:r>
              <a:rPr lang="en-US" dirty="0">
                <a:solidFill>
                  <a:srgbClr val="0000CD"/>
                </a:solidFill>
                <a:latin typeface="Consolas" panose="020B0609020204030204" pitchFamily="49" charset="0"/>
              </a:rPr>
              <a:t>"width=device-width, initial-scale=1.0"</a:t>
            </a:r>
            <a:r>
              <a:rPr lang="en-US" dirty="0">
                <a:solidFill>
                  <a:srgbClr val="C00000"/>
                </a:solidFill>
                <a:latin typeface="Consolas" panose="020B0609020204030204" pitchFamily="49" charset="0"/>
              </a:rPr>
              <a:t>&gt;</a:t>
            </a:r>
            <a:endParaRPr lang="hu-HU" dirty="0">
              <a:solidFill>
                <a:srgbClr val="C00000"/>
              </a:solidFill>
              <a:latin typeface="Consolas" panose="020B0609020204030204" pitchFamily="49" charset="0"/>
            </a:endParaRPr>
          </a:p>
          <a:p>
            <a:pPr marL="342900" indent="-342900">
              <a:lnSpc>
                <a:spcPct val="129999"/>
              </a:lnSpc>
              <a:buClr>
                <a:schemeClr val="accent2"/>
              </a:buClr>
              <a:buAutoNum type="arabicPeriod"/>
            </a:pPr>
            <a:r>
              <a:rPr lang="hu-HU" dirty="0">
                <a:cs typeface="Trebuchet MS"/>
              </a:rPr>
              <a:t>Use media queries</a:t>
            </a:r>
          </a:p>
          <a:p>
            <a:pPr marL="900113" lvl="1" indent="-342900">
              <a:lnSpc>
                <a:spcPct val="129999"/>
              </a:lnSpc>
              <a:buClr>
                <a:schemeClr val="accent2"/>
              </a:buClr>
              <a:buFont typeface="Arial" panose="020B0604020202020204" pitchFamily="34" charset="0"/>
              <a:buChar char="•"/>
            </a:pPr>
            <a:r>
              <a:rPr lang="hu-HU" sz="1400" dirty="0">
                <a:cs typeface="Trebuchet MS"/>
              </a:rPr>
              <a:t>Use breakpoints to apply different style</a:t>
            </a:r>
          </a:p>
          <a:p>
            <a:pPr marL="900113" lvl="1" indent="-342900">
              <a:lnSpc>
                <a:spcPct val="129999"/>
              </a:lnSpc>
              <a:buClr>
                <a:schemeClr val="accent2"/>
              </a:buClr>
              <a:buFont typeface="Arial" panose="020B0604020202020204" pitchFamily="34" charset="0"/>
              <a:buChar char="•"/>
            </a:pPr>
            <a:r>
              <a:rPr lang="hu-HU" sz="1400" dirty="0">
                <a:cs typeface="Trebuchet MS"/>
              </a:rPr>
              <a:t>Do not use large fixed width elements (min-width, max-width)</a:t>
            </a:r>
          </a:p>
          <a:p>
            <a:pPr marL="342900" indent="-342900">
              <a:lnSpc>
                <a:spcPct val="129999"/>
              </a:lnSpc>
              <a:buClr>
                <a:schemeClr val="accent2"/>
              </a:buClr>
              <a:buAutoNum type="arabicPeriod"/>
            </a:pPr>
            <a:r>
              <a:rPr lang="hu-HU" dirty="0">
                <a:cs typeface="Trebuchet MS"/>
              </a:rPr>
              <a:t>Fluid grids</a:t>
            </a:r>
          </a:p>
          <a:p>
            <a:pPr marL="900113" lvl="1" indent="-342900">
              <a:lnSpc>
                <a:spcPct val="129999"/>
              </a:lnSpc>
              <a:buClr>
                <a:schemeClr val="accent2"/>
              </a:buClr>
              <a:buFont typeface="Arial" panose="020B0604020202020204" pitchFamily="34" charset="0"/>
              <a:buChar char="•"/>
            </a:pPr>
            <a:r>
              <a:rPr lang="hu-HU" sz="1400" dirty="0">
                <a:cs typeface="Trebuchet MS"/>
              </a:rPr>
              <a:t>Optimize the content layout on different sized screens</a:t>
            </a:r>
          </a:p>
          <a:p>
            <a:pPr marL="342900" indent="-342900">
              <a:lnSpc>
                <a:spcPct val="129999"/>
              </a:lnSpc>
              <a:buClr>
                <a:schemeClr val="accent2"/>
              </a:buClr>
              <a:buAutoNum type="arabicPeriod"/>
            </a:pPr>
            <a:r>
              <a:rPr lang="hu-HU" dirty="0">
                <a:cs typeface="Trebuchet MS"/>
              </a:rPr>
              <a:t>Flexible visuals</a:t>
            </a:r>
          </a:p>
          <a:p>
            <a:pPr marL="900113" lvl="1" indent="-342900">
              <a:lnSpc>
                <a:spcPct val="129999"/>
              </a:lnSpc>
              <a:buClr>
                <a:schemeClr val="accent2"/>
              </a:buClr>
              <a:buFont typeface="Arial" panose="020B0604020202020204" pitchFamily="34" charset="0"/>
              <a:buChar char="•"/>
            </a:pPr>
            <a:r>
              <a:rPr lang="hu-HU" sz="1400" dirty="0">
                <a:cs typeface="Trebuchet MS"/>
              </a:rPr>
              <a:t>Provide images in different resolutions for smaller devices</a:t>
            </a:r>
          </a:p>
          <a:p>
            <a:pPr marL="900113" lvl="1" indent="-342900">
              <a:lnSpc>
                <a:spcPct val="129999"/>
              </a:lnSpc>
              <a:buClr>
                <a:schemeClr val="accent2"/>
              </a:buClr>
              <a:buFont typeface="Arial" panose="020B0604020202020204" pitchFamily="34" charset="0"/>
              <a:buChar char="•"/>
            </a:pPr>
            <a:r>
              <a:rPr lang="hu-HU" sz="1400" dirty="0">
                <a:cs typeface="Trebuchet MS"/>
              </a:rPr>
              <a:t>Art direction</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394942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a:blip r:embed="rId2"/>
          <a:stretch>
            <a:fillRect/>
          </a:stretch>
        </p:blipFill>
        <p:spPr>
          <a:xfrm>
            <a:off x="1790700" y="438150"/>
            <a:ext cx="5562600" cy="4267200"/>
          </a:xfrm>
          <a:prstGeom prst="rect">
            <a:avLst/>
          </a:prstGeom>
        </p:spPr>
      </p:pic>
    </p:spTree>
    <p:extLst>
      <p:ext uri="{BB962C8B-B14F-4D97-AF65-F5344CB8AC3E}">
        <p14:creationId xmlns:p14="http://schemas.microsoft.com/office/powerpoint/2010/main" val="3388807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1"/>
          <p:cNvPicPr>
            <a:picLocks noChangeAspect="1"/>
          </p:cNvPicPr>
          <p:nvPr/>
        </p:nvPicPr>
        <p:blipFill>
          <a:blip r:embed="rId2"/>
          <a:stretch>
            <a:fillRect/>
          </a:stretch>
        </p:blipFill>
        <p:spPr>
          <a:xfrm>
            <a:off x="101432" y="673589"/>
            <a:ext cx="8941137" cy="3796320"/>
          </a:xfrm>
          <a:prstGeom prst="rect">
            <a:avLst/>
          </a:prstGeom>
        </p:spPr>
      </p:pic>
    </p:spTree>
    <p:extLst>
      <p:ext uri="{BB962C8B-B14F-4D97-AF65-F5344CB8AC3E}">
        <p14:creationId xmlns:p14="http://schemas.microsoft.com/office/powerpoint/2010/main" val="3569369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7" descr="A screenshot of a social media post&#10;&#10;Description generated with very high confidence">
            <a:extLst>
              <a:ext uri="{FF2B5EF4-FFF2-40B4-BE49-F238E27FC236}">
                <a16:creationId xmlns:a16="http://schemas.microsoft.com/office/drawing/2014/main" id="{40E8ACC1-E265-4149-8ED7-2B3460B4C2B5}"/>
              </a:ext>
            </a:extLst>
          </p:cNvPr>
          <p:cNvPicPr>
            <a:picLocks noChangeAspect="1"/>
          </p:cNvPicPr>
          <p:nvPr/>
        </p:nvPicPr>
        <p:blipFill>
          <a:blip r:embed="rId2"/>
          <a:stretch>
            <a:fillRect/>
          </a:stretch>
        </p:blipFill>
        <p:spPr>
          <a:xfrm>
            <a:off x="1684812" y="142647"/>
            <a:ext cx="5571011" cy="3151763"/>
          </a:xfrm>
          <a:prstGeom prst="rect">
            <a:avLst/>
          </a:prstGeom>
          <a:ln w="19050">
            <a:solidFill>
              <a:schemeClr val="tx1"/>
            </a:solidFill>
          </a:ln>
          <a:effectLst>
            <a:reflection blurRad="6350" stA="52000" endA="300" endPos="20000" dir="5400000" sy="-100000" algn="bl" rotWithShape="0"/>
          </a:effectLst>
        </p:spPr>
      </p:pic>
      <p:pic>
        <p:nvPicPr>
          <p:cNvPr id="6" name="Picture 6" descr="A screenshot of a cell phone&#10;&#10;Description generated with very high confidence">
            <a:extLst>
              <a:ext uri="{FF2B5EF4-FFF2-40B4-BE49-F238E27FC236}">
                <a16:creationId xmlns:a16="http://schemas.microsoft.com/office/drawing/2014/main" id="{F0543E79-A68C-4B33-9AB2-1EF3A9FE0638}"/>
              </a:ext>
            </a:extLst>
          </p:cNvPr>
          <p:cNvPicPr>
            <a:picLocks noChangeAspect="1"/>
          </p:cNvPicPr>
          <p:nvPr/>
        </p:nvPicPr>
        <p:blipFill>
          <a:blip r:embed="rId3"/>
          <a:stretch>
            <a:fillRect/>
          </a:stretch>
        </p:blipFill>
        <p:spPr>
          <a:xfrm>
            <a:off x="5976258" y="675985"/>
            <a:ext cx="2743200" cy="3925127"/>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38D554AF-A5C4-4711-9B74-CADEB771BC6E}"/>
              </a:ext>
            </a:extLst>
          </p:cNvPr>
          <p:cNvPicPr>
            <a:picLocks noChangeAspect="1"/>
          </p:cNvPicPr>
          <p:nvPr/>
        </p:nvPicPr>
        <p:blipFill>
          <a:blip r:embed="rId4"/>
          <a:stretch>
            <a:fillRect/>
          </a:stretch>
        </p:blipFill>
        <p:spPr>
          <a:xfrm>
            <a:off x="703348" y="581149"/>
            <a:ext cx="1962928" cy="4114800"/>
          </a:xfrm>
          <a:prstGeom prst="rect">
            <a:avLst/>
          </a:prstGeom>
        </p:spPr>
      </p:pic>
    </p:spTree>
    <p:extLst>
      <p:ext uri="{BB962C8B-B14F-4D97-AF65-F5344CB8AC3E}">
        <p14:creationId xmlns:p14="http://schemas.microsoft.com/office/powerpoint/2010/main" val="1903373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66986" y="279319"/>
            <a:ext cx="4353269" cy="2886245"/>
          </a:xfrm>
          <a:prstGeom prst="rect">
            <a:avLst/>
          </a:prstGeom>
          <a:ln w="57150">
            <a:solidFill>
              <a:schemeClr val="tx1"/>
            </a:solidFill>
          </a:ln>
        </p:spPr>
      </p:pic>
      <p:pic>
        <p:nvPicPr>
          <p:cNvPr id="4" name="Picture 6" descr="A screenshot of a cell phone&#10;&#10;Description generated with very high confidence">
            <a:extLst>
              <a:ext uri="{FF2B5EF4-FFF2-40B4-BE49-F238E27FC236}">
                <a16:creationId xmlns:a16="http://schemas.microsoft.com/office/drawing/2014/main" id="{F0543E79-A68C-4B33-9AB2-1EF3A9FE0638}"/>
              </a:ext>
            </a:extLst>
          </p:cNvPr>
          <p:cNvPicPr>
            <a:picLocks noChangeAspect="1"/>
          </p:cNvPicPr>
          <p:nvPr/>
        </p:nvPicPr>
        <p:blipFill>
          <a:blip r:embed="rId4"/>
          <a:stretch>
            <a:fillRect/>
          </a:stretch>
        </p:blipFill>
        <p:spPr>
          <a:xfrm>
            <a:off x="6064041" y="852873"/>
            <a:ext cx="2743200" cy="3925127"/>
          </a:xfrm>
          <a:prstGeom prst="rect">
            <a:avLst/>
          </a:prstGeom>
        </p:spPr>
      </p:pic>
      <p:pic>
        <p:nvPicPr>
          <p:cNvPr id="5" name="Picture 8" descr="A screenshot of a cell phone&#10;&#10;Description generated with very high confidence">
            <a:extLst>
              <a:ext uri="{FF2B5EF4-FFF2-40B4-BE49-F238E27FC236}">
                <a16:creationId xmlns:a16="http://schemas.microsoft.com/office/drawing/2014/main" id="{38D554AF-A5C4-4711-9B74-CADEB771BC6E}"/>
              </a:ext>
            </a:extLst>
          </p:cNvPr>
          <p:cNvPicPr>
            <a:picLocks noChangeAspect="1"/>
          </p:cNvPicPr>
          <p:nvPr/>
        </p:nvPicPr>
        <p:blipFill>
          <a:blip r:embed="rId5"/>
          <a:stretch>
            <a:fillRect/>
          </a:stretch>
        </p:blipFill>
        <p:spPr>
          <a:xfrm>
            <a:off x="425369" y="663200"/>
            <a:ext cx="1962928" cy="4114800"/>
          </a:xfrm>
          <a:prstGeom prst="rect">
            <a:avLst/>
          </a:prstGeom>
        </p:spPr>
      </p:pic>
      <p:pic>
        <p:nvPicPr>
          <p:cNvPr id="6" name="Picture 5"/>
          <p:cNvPicPr>
            <a:picLocks noChangeAspect="1"/>
          </p:cNvPicPr>
          <p:nvPr/>
        </p:nvPicPr>
        <p:blipFill rotWithShape="1">
          <a:blip r:embed="rId6"/>
          <a:srcRect r="5950"/>
          <a:stretch/>
        </p:blipFill>
        <p:spPr>
          <a:xfrm>
            <a:off x="6211054" y="1228953"/>
            <a:ext cx="2435511" cy="3210419"/>
          </a:xfrm>
          <a:prstGeom prst="rect">
            <a:avLst/>
          </a:prstGeom>
        </p:spPr>
      </p:pic>
      <p:pic>
        <p:nvPicPr>
          <p:cNvPr id="7" name="Picture 6"/>
          <p:cNvPicPr>
            <a:picLocks noChangeAspect="1"/>
          </p:cNvPicPr>
          <p:nvPr/>
        </p:nvPicPr>
        <p:blipFill rotWithShape="1">
          <a:blip r:embed="rId7"/>
          <a:srcRect r="3316"/>
          <a:stretch/>
        </p:blipFill>
        <p:spPr>
          <a:xfrm>
            <a:off x="578014" y="1228952"/>
            <a:ext cx="1688972" cy="2967251"/>
          </a:xfrm>
          <a:prstGeom prst="rect">
            <a:avLst/>
          </a:prstGeom>
        </p:spPr>
      </p:pic>
    </p:spTree>
    <p:extLst>
      <p:ext uri="{BB962C8B-B14F-4D97-AF65-F5344CB8AC3E}">
        <p14:creationId xmlns:p14="http://schemas.microsoft.com/office/powerpoint/2010/main" val="3695213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err="1"/>
              <a:t>What</a:t>
            </a:r>
            <a:r>
              <a:rPr lang="hu-HU"/>
              <a:t> is a </a:t>
            </a:r>
            <a:r>
              <a:rPr lang="hu-HU" err="1"/>
              <a:t>media</a:t>
            </a:r>
            <a:r>
              <a:rPr lang="hu-HU"/>
              <a:t> </a:t>
            </a:r>
            <a:r>
              <a:rPr lang="hu-HU" err="1"/>
              <a:t>query</a:t>
            </a:r>
            <a:r>
              <a:rPr lang="hu-HU"/>
              <a:t>?</a:t>
            </a:r>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en-US" dirty="0">
                <a:cs typeface="Trebuchet MS"/>
              </a:rPr>
              <a:t>A media query consists of a media type and at least one expression that limits the stylesheets' scope by using media features, such as width, height and color.</a:t>
            </a:r>
            <a:endParaRPr lang="hu-HU" dirty="0">
              <a:cs typeface="Trebuchet MS"/>
            </a:endParaRP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endParaRPr lang="hu-HU" dirty="0">
              <a:cs typeface="Trebuchet MS"/>
            </a:endParaRPr>
          </a:p>
          <a:p>
            <a:pPr marL="214313" indent="-214313">
              <a:lnSpc>
                <a:spcPct val="130000"/>
              </a:lnSpc>
              <a:buClr>
                <a:schemeClr val="accent2"/>
              </a:buClr>
              <a:buFont typeface="Arial"/>
              <a:buChar char="•"/>
            </a:pPr>
            <a:r>
              <a:rPr lang="hu-HU" dirty="0">
                <a:cs typeface="Trebuchet MS"/>
              </a:rPr>
              <a:t>Logical operators: 		</a:t>
            </a:r>
            <a:r>
              <a:rPr lang="hu-HU" dirty="0">
                <a:solidFill>
                  <a:srgbClr val="FF0000"/>
                </a:solidFill>
                <a:latin typeface="Consolas" panose="020B0609020204030204" pitchFamily="49" charset="0"/>
              </a:rPr>
              <a:t>and</a:t>
            </a:r>
            <a:r>
              <a:rPr lang="hu-HU" dirty="0">
                <a:cs typeface="Trebuchet MS"/>
              </a:rPr>
              <a:t>, </a:t>
            </a:r>
            <a:r>
              <a:rPr lang="hu-HU" dirty="0">
                <a:solidFill>
                  <a:srgbClr val="FF0000"/>
                </a:solidFill>
                <a:latin typeface="Consolas" panose="020B0609020204030204" pitchFamily="49" charset="0"/>
              </a:rPr>
              <a:t>, </a:t>
            </a:r>
            <a:r>
              <a:rPr lang="hu-HU" dirty="0">
                <a:cs typeface="Trebuchet MS"/>
              </a:rPr>
              <a:t>(or), </a:t>
            </a:r>
            <a:r>
              <a:rPr lang="hu-HU" dirty="0">
                <a:solidFill>
                  <a:srgbClr val="FF0000"/>
                </a:solidFill>
                <a:latin typeface="Consolas" panose="020B0609020204030204" pitchFamily="49" charset="0"/>
              </a:rPr>
              <a:t>not</a:t>
            </a:r>
            <a:r>
              <a:rPr lang="hu-HU" dirty="0">
                <a:cs typeface="Trebuchet MS"/>
              </a:rPr>
              <a:t>, </a:t>
            </a:r>
            <a:r>
              <a:rPr lang="hu-HU" dirty="0">
                <a:solidFill>
                  <a:srgbClr val="FF0000"/>
                </a:solidFill>
                <a:latin typeface="Consolas" panose="020B0609020204030204" pitchFamily="49" charset="0"/>
              </a:rPr>
              <a:t>only</a:t>
            </a:r>
          </a:p>
          <a:p>
            <a:pPr marL="214313" indent="-214313">
              <a:lnSpc>
                <a:spcPct val="130000"/>
              </a:lnSpc>
              <a:buClr>
                <a:schemeClr val="accent2"/>
              </a:buClr>
              <a:buFont typeface="Arial"/>
              <a:buChar char="•"/>
            </a:pPr>
            <a:r>
              <a:rPr lang="hu-HU" dirty="0">
                <a:cs typeface="Trebuchet MS"/>
              </a:rPr>
              <a:t>Media features: 		</a:t>
            </a:r>
            <a:r>
              <a:rPr lang="hu-HU" dirty="0">
                <a:solidFill>
                  <a:srgbClr val="FF0000"/>
                </a:solidFill>
                <a:latin typeface="Consolas" panose="020B0609020204030204" pitchFamily="49" charset="0"/>
              </a:rPr>
              <a:t>width</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min-width</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max-width </a:t>
            </a:r>
            <a:br>
              <a:rPr lang="hu-HU" dirty="0">
                <a:solidFill>
                  <a:srgbClr val="000000"/>
                </a:solidFill>
                <a:latin typeface="Consolas" panose="020B0609020204030204" pitchFamily="49" charset="0"/>
              </a:rPr>
            </a:b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height</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min-height</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max-height</a:t>
            </a:r>
            <a:br>
              <a:rPr lang="hu-HU" dirty="0">
                <a:solidFill>
                  <a:srgbClr val="000000"/>
                </a:solidFill>
                <a:latin typeface="Consolas" panose="020B0609020204030204" pitchFamily="49" charset="0"/>
              </a:rPr>
            </a:b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orientation</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aspect-ratio</a:t>
            </a:r>
            <a:br>
              <a:rPr lang="hu-HU" dirty="0">
                <a:solidFill>
                  <a:srgbClr val="000000"/>
                </a:solidFill>
                <a:latin typeface="Consolas" panose="020B0609020204030204" pitchFamily="49" charset="0"/>
              </a:rPr>
            </a:b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resolution</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min-resolution</a:t>
            </a:r>
            <a:r>
              <a:rPr lang="hu-HU" dirty="0">
                <a:solidFill>
                  <a:srgbClr val="000000"/>
                </a:solidFill>
                <a:latin typeface="Consolas" panose="020B0609020204030204" pitchFamily="49" charset="0"/>
              </a:rPr>
              <a:t> | </a:t>
            </a:r>
            <a:r>
              <a:rPr lang="hu-HU" dirty="0">
                <a:solidFill>
                  <a:srgbClr val="FF0000"/>
                </a:solidFill>
                <a:latin typeface="Consolas" panose="020B0609020204030204" pitchFamily="49" charset="0"/>
              </a:rPr>
              <a:t>max-resolution</a:t>
            </a:r>
            <a:r>
              <a:rPr lang="hu-HU" dirty="0">
                <a:solidFill>
                  <a:srgbClr val="000000"/>
                </a:solidFill>
                <a:latin typeface="Consolas" panose="020B0609020204030204" pitchFamily="49" charset="0"/>
              </a:rPr>
              <a:t> | …</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7" name="Rectangle 6"/>
          <p:cNvSpPr/>
          <p:nvPr/>
        </p:nvSpPr>
        <p:spPr>
          <a:xfrm>
            <a:off x="1777157" y="1794633"/>
            <a:ext cx="5620024" cy="738664"/>
          </a:xfrm>
          <a:prstGeom prst="rect">
            <a:avLst/>
          </a:prstGeom>
        </p:spPr>
        <p:txBody>
          <a:bodyPr wrap="square">
            <a:spAutoFit/>
          </a:bodyPr>
          <a:lstStyle/>
          <a:p>
            <a:r>
              <a:rPr lang="hu-HU">
                <a:solidFill>
                  <a:srgbClr val="A52A2A"/>
                </a:solidFill>
                <a:latin typeface="Consolas" panose="020B0609020204030204" pitchFamily="49" charset="0"/>
              </a:rPr>
              <a:t>@</a:t>
            </a:r>
            <a:r>
              <a:rPr lang="hu-HU" err="1">
                <a:solidFill>
                  <a:srgbClr val="A52A2A"/>
                </a:solidFill>
                <a:latin typeface="Consolas" panose="020B0609020204030204" pitchFamily="49" charset="0"/>
              </a:rPr>
              <a:t>media</a:t>
            </a:r>
            <a:r>
              <a:rPr lang="en-US">
                <a:solidFill>
                  <a:srgbClr val="A52A2A"/>
                </a:solidFill>
                <a:latin typeface="Consolas" panose="020B0609020204030204" pitchFamily="49" charset="0"/>
              </a:rPr>
              <a:t> </a:t>
            </a:r>
            <a:r>
              <a:rPr lang="hu-HU">
                <a:solidFill>
                  <a:srgbClr val="000000"/>
                </a:solidFill>
                <a:latin typeface="Consolas" panose="020B0609020204030204" pitchFamily="49" charset="0"/>
              </a:rPr>
              <a:t>(</a:t>
            </a:r>
            <a:r>
              <a:rPr lang="hu-HU" err="1">
                <a:solidFill>
                  <a:srgbClr val="FF0000"/>
                </a:solidFill>
                <a:latin typeface="Consolas" panose="020B0609020204030204" pitchFamily="49" charset="0"/>
              </a:rPr>
              <a:t>max-width</a:t>
            </a:r>
            <a:r>
              <a:rPr lang="en-US">
                <a:solidFill>
                  <a:srgbClr val="FF0000"/>
                </a:solidFill>
                <a:latin typeface="Consolas" panose="020B0609020204030204" pitchFamily="49" charset="0"/>
              </a:rPr>
              <a:t>:</a:t>
            </a:r>
            <a:r>
              <a:rPr lang="en-US">
                <a:solidFill>
                  <a:srgbClr val="0000CD"/>
                </a:solidFill>
                <a:latin typeface="Consolas" panose="020B0609020204030204" pitchFamily="49" charset="0"/>
              </a:rPr>
              <a:t> </a:t>
            </a:r>
            <a:r>
              <a:rPr lang="hu-HU">
                <a:solidFill>
                  <a:srgbClr val="0000CD"/>
                </a:solidFill>
                <a:latin typeface="Consolas" panose="020B0609020204030204" pitchFamily="49" charset="0"/>
              </a:rPr>
              <a:t>600px</a:t>
            </a:r>
            <a:r>
              <a:rPr lang="hu-HU">
                <a:solidFill>
                  <a:srgbClr val="000000"/>
                </a:solidFill>
                <a:latin typeface="Consolas" panose="020B0609020204030204" pitchFamily="49" charset="0"/>
              </a:rPr>
              <a:t>) and (</a:t>
            </a:r>
            <a:r>
              <a:rPr lang="hu-HU" err="1">
                <a:solidFill>
                  <a:srgbClr val="FF0000"/>
                </a:solidFill>
                <a:latin typeface="Consolas" panose="020B0609020204030204" pitchFamily="49" charset="0"/>
              </a:rPr>
              <a:t>orientation</a:t>
            </a:r>
            <a:r>
              <a:rPr lang="en-US">
                <a:solidFill>
                  <a:srgbClr val="FF0000"/>
                </a:solidFill>
                <a:latin typeface="Consolas" panose="020B0609020204030204" pitchFamily="49" charset="0"/>
              </a:rPr>
              <a:t>:</a:t>
            </a:r>
            <a:r>
              <a:rPr lang="en-US">
                <a:solidFill>
                  <a:srgbClr val="0000CD"/>
                </a:solidFill>
                <a:latin typeface="Consolas" panose="020B0609020204030204" pitchFamily="49" charset="0"/>
              </a:rPr>
              <a:t> </a:t>
            </a:r>
            <a:r>
              <a:rPr lang="hu-HU" err="1">
                <a:solidFill>
                  <a:srgbClr val="0000CD"/>
                </a:solidFill>
                <a:latin typeface="Consolas" panose="020B0609020204030204" pitchFamily="49" charset="0"/>
              </a:rPr>
              <a:t>portrait</a:t>
            </a:r>
            <a:r>
              <a:rPr lang="hu-HU">
                <a:solidFill>
                  <a:srgbClr val="000000"/>
                </a:solidFill>
                <a:latin typeface="Consolas" panose="020B0609020204030204" pitchFamily="49" charset="0"/>
              </a:rPr>
              <a:t>) {</a:t>
            </a:r>
          </a:p>
          <a:p>
            <a:r>
              <a:rPr lang="hu-HU">
                <a:solidFill>
                  <a:srgbClr val="000000"/>
                </a:solidFill>
                <a:latin typeface="Consolas" panose="020B0609020204030204" pitchFamily="49" charset="0"/>
              </a:rPr>
              <a:t>	&lt;</a:t>
            </a:r>
            <a:r>
              <a:rPr lang="hu-HU" err="1">
                <a:solidFill>
                  <a:srgbClr val="000000"/>
                </a:solidFill>
                <a:latin typeface="Consolas" panose="020B0609020204030204" pitchFamily="49" charset="0"/>
              </a:rPr>
              <a:t>block</a:t>
            </a:r>
            <a:r>
              <a:rPr lang="hu-HU">
                <a:solidFill>
                  <a:srgbClr val="000000"/>
                </a:solidFill>
                <a:latin typeface="Consolas" panose="020B0609020204030204" pitchFamily="49" charset="0"/>
              </a:rPr>
              <a:t> of CSS </a:t>
            </a:r>
            <a:r>
              <a:rPr lang="hu-HU" err="1">
                <a:solidFill>
                  <a:srgbClr val="000000"/>
                </a:solidFill>
                <a:latin typeface="Consolas" panose="020B0609020204030204" pitchFamily="49" charset="0"/>
              </a:rPr>
              <a:t>properties</a:t>
            </a:r>
            <a:r>
              <a:rPr lang="hu-HU">
                <a:solidFill>
                  <a:srgbClr val="000000"/>
                </a:solidFill>
                <a:latin typeface="Consolas" panose="020B0609020204030204" pitchFamily="49" charset="0"/>
              </a:rPr>
              <a:t>&gt;</a:t>
            </a:r>
          </a:p>
          <a:p>
            <a:r>
              <a:rPr lang="hu-HU">
                <a:solidFill>
                  <a:srgbClr val="000000"/>
                </a:solidFill>
                <a:latin typeface="Consolas" panose="020B0609020204030204" pitchFamily="49" charset="0"/>
              </a:rPr>
              <a:t>}</a:t>
            </a:r>
            <a:endParaRPr lang="en-US"/>
          </a:p>
        </p:txBody>
      </p:sp>
    </p:spTree>
    <p:extLst>
      <p:ext uri="{BB962C8B-B14F-4D97-AF65-F5344CB8AC3E}">
        <p14:creationId xmlns:p14="http://schemas.microsoft.com/office/powerpoint/2010/main" val="1914824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hu-HU" dirty="0"/>
              <a:t>Breakpoints</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
        <p:nvSpPr>
          <p:cNvPr id="5" name="Content Placeholder 7">
            <a:extLst>
              <a:ext uri="{FF2B5EF4-FFF2-40B4-BE49-F238E27FC236}">
                <a16:creationId xmlns:a16="http://schemas.microsoft.com/office/drawing/2014/main" id="{035DF974-256F-40DF-BE02-5840EF653990}"/>
              </a:ext>
            </a:extLst>
          </p:cNvPr>
          <p:cNvSpPr>
            <a:spLocks noGrp="1"/>
          </p:cNvSpPr>
          <p:nvPr>
            <p:ph idx="1"/>
          </p:nvPr>
        </p:nvSpPr>
        <p:spPr>
          <a:xfrm>
            <a:off x="352473" y="1078992"/>
            <a:ext cx="8339328" cy="3383280"/>
          </a:xfrm>
        </p:spPr>
        <p:txBody>
          <a:bodyPr>
            <a:normAutofit/>
          </a:bodyPr>
          <a:lstStyle/>
          <a:p>
            <a:pPr marL="214313" indent="-214313">
              <a:lnSpc>
                <a:spcPct val="130000"/>
              </a:lnSpc>
              <a:buClr>
                <a:schemeClr val="accent2"/>
              </a:buClr>
              <a:buFont typeface="Arial"/>
              <a:buChar char="•"/>
            </a:pPr>
            <a:r>
              <a:rPr lang="en-GB" dirty="0"/>
              <a:t>We can add a </a:t>
            </a:r>
            <a:r>
              <a:rPr lang="en-GB" dirty="0">
                <a:solidFill>
                  <a:srgbClr val="0000CD"/>
                </a:solidFill>
              </a:rPr>
              <a:t>breakpoint</a:t>
            </a:r>
            <a:r>
              <a:rPr lang="en-GB" dirty="0"/>
              <a:t> where certain parts of the design will behave differently on each side of the breakpoint.</a:t>
            </a:r>
            <a:endParaRPr lang="hu-HU" dirty="0"/>
          </a:p>
          <a:p>
            <a:pPr>
              <a:lnSpc>
                <a:spcPct val="130000"/>
              </a:lnSpc>
              <a:buClr>
                <a:schemeClr val="accent2"/>
              </a:buClr>
            </a:pPr>
            <a:endParaRPr lang="hu-HU" dirty="0">
              <a:solidFill>
                <a:srgbClr val="000000"/>
              </a:solidFill>
              <a:latin typeface="Consolas" panose="020B0609020204030204" pitchFamily="49" charset="0"/>
            </a:endParaRPr>
          </a:p>
          <a:p>
            <a:pPr algn="ctr">
              <a:lnSpc>
                <a:spcPct val="130000"/>
              </a:lnSpc>
              <a:buClr>
                <a:schemeClr val="accent2"/>
              </a:buClr>
            </a:pPr>
            <a:r>
              <a:rPr lang="hu-HU" dirty="0"/>
              <a:t>„</a:t>
            </a:r>
            <a:r>
              <a:rPr lang="en-GB" dirty="0"/>
              <a:t>Start with the small screen first, then expand until it looks like shit. Time for a breakpoint!</a:t>
            </a:r>
            <a:r>
              <a:rPr lang="hu-HU" dirty="0"/>
              <a:t>”</a:t>
            </a:r>
          </a:p>
          <a:p>
            <a:pPr algn="r">
              <a:lnSpc>
                <a:spcPct val="130000"/>
              </a:lnSpc>
              <a:buClr>
                <a:schemeClr val="accent2"/>
              </a:buClr>
            </a:pPr>
            <a:r>
              <a:rPr lang="en-GB" dirty="0"/>
              <a:t>Stephen Hay</a:t>
            </a:r>
            <a:endParaRPr lang="hu-HU" dirty="0"/>
          </a:p>
          <a:p>
            <a:pPr lvl="1">
              <a:lnSpc>
                <a:spcPct val="130000"/>
              </a:lnSpc>
              <a:buClr>
                <a:schemeClr val="accent2"/>
              </a:buClr>
            </a:pPr>
            <a:r>
              <a:rPr lang="hu-HU" dirty="0">
                <a:solidFill>
                  <a:srgbClr val="000000"/>
                </a:solidFill>
                <a:latin typeface="Consolas" panose="020B0609020204030204" pitchFamily="49" charset="0"/>
              </a:rPr>
              <a:t>Design for mobile first</a:t>
            </a:r>
          </a:p>
          <a:p>
            <a:pPr lvl="1">
              <a:lnSpc>
                <a:spcPct val="130000"/>
              </a:lnSpc>
              <a:buClr>
                <a:schemeClr val="accent2"/>
              </a:buClr>
            </a:pPr>
            <a:r>
              <a:rPr lang="hu-HU" dirty="0">
                <a:solidFill>
                  <a:srgbClr val="000000"/>
                </a:solidFill>
                <a:latin typeface="Consolas" panose="020B0609020204030204" pitchFamily="49" charset="0"/>
              </a:rPr>
              <a:t>70-80 characters per line</a:t>
            </a:r>
          </a:p>
          <a:p>
            <a:pPr lvl="1">
              <a:lnSpc>
                <a:spcPct val="130000"/>
              </a:lnSpc>
              <a:buClr>
                <a:schemeClr val="accent2"/>
              </a:buClr>
            </a:pPr>
            <a:r>
              <a:rPr lang="hu-HU" dirty="0">
                <a:solidFill>
                  <a:srgbClr val="000000"/>
                </a:solidFill>
                <a:latin typeface="Consolas" panose="020B0609020204030204" pitchFamily="49" charset="0"/>
              </a:rPr>
              <a:t>Consider to hide/minimize content</a:t>
            </a:r>
          </a:p>
          <a:p>
            <a:pPr lvl="1">
              <a:lnSpc>
                <a:spcPct val="130000"/>
              </a:lnSpc>
              <a:buClr>
                <a:schemeClr val="accent2"/>
              </a:buClr>
            </a:pPr>
            <a:endParaRPr lang="hu-HU" dirty="0">
              <a:solidFill>
                <a:srgbClr val="000000"/>
              </a:solidFill>
              <a:latin typeface="Consolas" panose="020B0609020204030204" pitchFamily="49" charset="0"/>
            </a:endParaRPr>
          </a:p>
          <a:p>
            <a:pPr marL="285750" indent="-285750">
              <a:lnSpc>
                <a:spcPct val="130000"/>
              </a:lnSpc>
              <a:buClr>
                <a:schemeClr val="accent2"/>
              </a:buClr>
              <a:buFont typeface="Arial" panose="020B0604020202020204" pitchFamily="34" charset="0"/>
              <a:buChar char="•"/>
            </a:pPr>
            <a:r>
              <a:rPr lang="hu-HU" dirty="0"/>
              <a:t>Conditional loading contents: load the main thing first</a:t>
            </a:r>
            <a:endParaRPr lang="hu-HU"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390213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72404" y="3947727"/>
            <a:ext cx="3355599" cy="647100"/>
          </a:xfrm>
        </p:spPr>
        <p:txBody>
          <a:bodyPr/>
          <a:lstStyle/>
          <a:p>
            <a:r>
              <a:rPr lang="hu-HU" err="1"/>
              <a:t>Exercises</a:t>
            </a:r>
            <a:endParaRPr lang="en-US"/>
          </a:p>
        </p:txBody>
      </p:sp>
    </p:spTree>
    <p:extLst>
      <p:ext uri="{BB962C8B-B14F-4D97-AF65-F5344CB8AC3E}">
        <p14:creationId xmlns:p14="http://schemas.microsoft.com/office/powerpoint/2010/main" val="374318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t>Selectors</a:t>
            </a:r>
          </a:p>
        </p:txBody>
      </p:sp>
      <p:sp>
        <p:nvSpPr>
          <p:cNvPr id="8" name="Content Placeholder 7"/>
          <p:cNvSpPr>
            <a:spLocks noGrp="1"/>
          </p:cNvSpPr>
          <p:nvPr>
            <p:ph idx="1"/>
          </p:nvPr>
        </p:nvSpPr>
        <p:spPr/>
        <p:txBody>
          <a:bodyPr>
            <a:normAutofit/>
          </a:bodyPr>
          <a:lstStyle/>
          <a:p>
            <a:r>
              <a:rPr lang="en-US" dirty="0">
                <a:solidFill>
                  <a:srgbClr val="000000"/>
                </a:solidFill>
              </a:rPr>
              <a:t>CSS selectors are used to "find" (or select) the HTML elements you want to style.</a:t>
            </a:r>
          </a:p>
          <a:p>
            <a:endParaRPr lang="en-US" dirty="0">
              <a:solidFill>
                <a:srgbClr val="000000"/>
              </a:solidFill>
            </a:endParaRPr>
          </a:p>
          <a:p>
            <a:r>
              <a:rPr lang="en-US" dirty="0">
                <a:solidFill>
                  <a:srgbClr val="000000"/>
                </a:solidFill>
              </a:rPr>
              <a:t>We can divide CSS selectors into five categories:</a:t>
            </a:r>
          </a:p>
          <a:p>
            <a:pPr marL="285750" indent="-285750">
              <a:buFont typeface="Arial" panose="020B0604020202020204" pitchFamily="34" charset="0"/>
              <a:buChar char="•"/>
            </a:pPr>
            <a:r>
              <a:rPr lang="en-US" dirty="0">
                <a:solidFill>
                  <a:srgbClr val="000000"/>
                </a:solidFill>
              </a:rPr>
              <a:t>Simple selectors (select elements based on name, id, class)</a:t>
            </a:r>
          </a:p>
          <a:p>
            <a:pPr marL="285750" indent="-285750">
              <a:buFont typeface="Arial" panose="020B0604020202020204" pitchFamily="34" charset="0"/>
              <a:buChar char="•"/>
            </a:pPr>
            <a:r>
              <a:rPr lang="en-US" dirty="0" err="1">
                <a:solidFill>
                  <a:srgbClr val="000000"/>
                </a:solidFill>
              </a:rPr>
              <a:t>Combinator</a:t>
            </a:r>
            <a:r>
              <a:rPr lang="en-US" dirty="0">
                <a:solidFill>
                  <a:srgbClr val="000000"/>
                </a:solidFill>
              </a:rPr>
              <a:t> selectors (select elements based on a specific relationship between them)</a:t>
            </a:r>
          </a:p>
          <a:p>
            <a:pPr marL="285750" indent="-285750">
              <a:buFont typeface="Arial" panose="020B0604020202020204" pitchFamily="34" charset="0"/>
              <a:buChar char="•"/>
            </a:pPr>
            <a:r>
              <a:rPr lang="en-US" dirty="0">
                <a:solidFill>
                  <a:srgbClr val="000000"/>
                </a:solidFill>
              </a:rPr>
              <a:t>Pseudo-class selectors (select elements based on a certain state)</a:t>
            </a:r>
          </a:p>
          <a:p>
            <a:pPr marL="285750" indent="-285750">
              <a:buFont typeface="Arial" panose="020B0604020202020204" pitchFamily="34" charset="0"/>
              <a:buChar char="•"/>
            </a:pPr>
            <a:r>
              <a:rPr lang="en-US" dirty="0">
                <a:solidFill>
                  <a:srgbClr val="000000"/>
                </a:solidFill>
              </a:rPr>
              <a:t>Pseudo-elements selectors (select and style a part of an element)</a:t>
            </a:r>
          </a:p>
          <a:p>
            <a:pPr marL="285750" indent="-285750">
              <a:buFont typeface="Arial" panose="020B0604020202020204" pitchFamily="34" charset="0"/>
              <a:buChar char="•"/>
            </a:pPr>
            <a:r>
              <a:rPr lang="en-US" dirty="0">
                <a:solidFill>
                  <a:srgbClr val="000000"/>
                </a:solidFill>
              </a:rPr>
              <a:t>Attribute selectors (select elements based on an attribute or attribute value)</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380156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t>Element, </a:t>
            </a:r>
            <a:r>
              <a:rPr lang="hu-HU" dirty="0"/>
              <a:t>ID</a:t>
            </a:r>
            <a:r>
              <a:rPr lang="en-US" dirty="0"/>
              <a:t>, class</a:t>
            </a:r>
          </a:p>
        </p:txBody>
      </p:sp>
      <p:sp>
        <p:nvSpPr>
          <p:cNvPr id="8" name="Content Placeholder 7"/>
          <p:cNvSpPr>
            <a:spLocks noGrp="1"/>
          </p:cNvSpPr>
          <p:nvPr>
            <p:ph idx="1"/>
          </p:nvPr>
        </p:nvSpPr>
        <p:spPr/>
        <p:txBody>
          <a:bodyPr>
            <a:normAutofit/>
          </a:bodyPr>
          <a:lstStyle/>
          <a:p>
            <a:pPr marL="214313" indent="-214313">
              <a:lnSpc>
                <a:spcPct val="130000"/>
              </a:lnSpc>
              <a:buClr>
                <a:schemeClr val="accent2"/>
              </a:buClr>
              <a:buFont typeface="Arial"/>
              <a:buChar char="•"/>
            </a:pPr>
            <a:r>
              <a:rPr lang="en-US" dirty="0">
                <a:cs typeface="Trebuchet MS"/>
              </a:rPr>
              <a:t>Element e.g. p, h1, div</a:t>
            </a:r>
          </a:p>
          <a:p>
            <a:pPr marL="214313" indent="-214313">
              <a:lnSpc>
                <a:spcPct val="130000"/>
              </a:lnSpc>
              <a:buClr>
                <a:schemeClr val="accent2"/>
              </a:buClr>
              <a:buFont typeface="Arial"/>
              <a:buChar char="•"/>
            </a:pPr>
            <a:r>
              <a:rPr lang="en-US" dirty="0">
                <a:cs typeface="Trebuchet MS"/>
              </a:rPr>
              <a:t>ID, class: cannot start with number</a:t>
            </a:r>
          </a:p>
          <a:p>
            <a:pPr marL="214313" indent="-214313">
              <a:lnSpc>
                <a:spcPct val="130000"/>
              </a:lnSpc>
              <a:buClr>
                <a:schemeClr val="accent2"/>
              </a:buClr>
              <a:buFont typeface="Arial"/>
              <a:buChar char="•"/>
            </a:pPr>
            <a:r>
              <a:rPr lang="en-US" dirty="0">
                <a:cs typeface="Trebuchet MS"/>
              </a:rPr>
              <a:t>ID: unique within a page                       </a:t>
            </a:r>
          </a:p>
          <a:p>
            <a:pPr marL="214313" indent="-214313">
              <a:lnSpc>
                <a:spcPct val="130000"/>
              </a:lnSpc>
              <a:buClr>
                <a:schemeClr val="accent2"/>
              </a:buClr>
              <a:buFont typeface="Arial"/>
              <a:buChar char="•"/>
            </a:pPr>
            <a:r>
              <a:rPr lang="en-US" dirty="0">
                <a:cs typeface="Trebuchet MS"/>
              </a:rPr>
              <a:t>Class: not unique, multiple can be with the same class</a:t>
            </a:r>
          </a:p>
          <a:p>
            <a:pPr marL="214313" indent="-214313">
              <a:lnSpc>
                <a:spcPct val="130000"/>
              </a:lnSpc>
              <a:buClr>
                <a:schemeClr val="accent2"/>
              </a:buClr>
              <a:buFont typeface="Arial"/>
              <a:buChar char="•"/>
            </a:pPr>
            <a:endParaRPr lang="en-US" dirty="0">
              <a:cs typeface="Trebuchet MS"/>
            </a:endParaRPr>
          </a:p>
          <a:p>
            <a:pPr marL="214313" indent="-214313">
              <a:lnSpc>
                <a:spcPct val="130000"/>
              </a:lnSpc>
              <a:buClr>
                <a:schemeClr val="accent2"/>
              </a:buClr>
              <a:buFont typeface="Arial"/>
              <a:buChar char="•"/>
            </a:pPr>
            <a:endParaRPr lang="hu-HU" dirty="0">
              <a:cs typeface="Trebuchet MS"/>
            </a:endParaRP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graphicFrame>
        <p:nvGraphicFramePr>
          <p:cNvPr id="3" name="Táblázat 2"/>
          <p:cNvGraphicFramePr>
            <a:graphicFrameLocks noGrp="1"/>
          </p:cNvGraphicFramePr>
          <p:nvPr>
            <p:extLst>
              <p:ext uri="{D42A27DB-BD31-4B8C-83A1-F6EECF244321}">
                <p14:modId xmlns:p14="http://schemas.microsoft.com/office/powerpoint/2010/main" val="3227186427"/>
              </p:ext>
            </p:extLst>
          </p:nvPr>
        </p:nvGraphicFramePr>
        <p:xfrm>
          <a:off x="846000" y="2385473"/>
          <a:ext cx="7452000" cy="2194560"/>
        </p:xfrm>
        <a:graphic>
          <a:graphicData uri="http://schemas.openxmlformats.org/drawingml/2006/table">
            <a:tbl>
              <a:tblPr/>
              <a:tblGrid>
                <a:gridCol w="1999023">
                  <a:extLst>
                    <a:ext uri="{9D8B030D-6E8A-4147-A177-3AD203B41FA5}">
                      <a16:colId xmlns:a16="http://schemas.microsoft.com/office/drawing/2014/main" val="2189419913"/>
                    </a:ext>
                  </a:extLst>
                </a:gridCol>
                <a:gridCol w="1478577">
                  <a:extLst>
                    <a:ext uri="{9D8B030D-6E8A-4147-A177-3AD203B41FA5}">
                      <a16:colId xmlns:a16="http://schemas.microsoft.com/office/drawing/2014/main" val="1445190702"/>
                    </a:ext>
                  </a:extLst>
                </a:gridCol>
                <a:gridCol w="3974400">
                  <a:extLst>
                    <a:ext uri="{9D8B030D-6E8A-4147-A177-3AD203B41FA5}">
                      <a16:colId xmlns:a16="http://schemas.microsoft.com/office/drawing/2014/main" val="452801757"/>
                    </a:ext>
                  </a:extLst>
                </a:gridCol>
              </a:tblGrid>
              <a:tr h="360000">
                <a:tc>
                  <a:txBody>
                    <a:bodyPr/>
                    <a:lstStyle/>
                    <a:p>
                      <a:pPr algn="l" fontAlgn="t"/>
                      <a:r>
                        <a:rPr lang="en-US">
                          <a:effectLst/>
                        </a:rPr>
                        <a:t>Selector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Example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Example 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755396132"/>
                  </a:ext>
                </a:extLst>
              </a:tr>
              <a:tr h="360000">
                <a:tc>
                  <a:txBody>
                    <a:bodyPr/>
                    <a:lstStyle/>
                    <a:p>
                      <a:pPr algn="l" fontAlgn="t"/>
                      <a:r>
                        <a:rPr lang="en-US">
                          <a:effectLst/>
                          <a:hlinkClick r:id="rId3"/>
                        </a:rPr>
                        <a:t>.</a:t>
                      </a:r>
                      <a:r>
                        <a:rPr lang="en-US" i="1">
                          <a:effectLst/>
                          <a:hlinkClick r:id="rId3"/>
                        </a:rPr>
                        <a:t>class</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Selects all elements with class="intro"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508095559"/>
                  </a:ext>
                </a:extLst>
              </a:tr>
              <a:tr h="360000">
                <a:tc>
                  <a:txBody>
                    <a:bodyPr/>
                    <a:lstStyle/>
                    <a:p>
                      <a:pPr algn="l" fontAlgn="t"/>
                      <a:r>
                        <a:rPr lang="en-US">
                          <a:effectLst/>
                          <a:hlinkClick r:id="rId4"/>
                        </a:rPr>
                        <a:t>#</a:t>
                      </a:r>
                      <a:r>
                        <a:rPr lang="en-US" i="1">
                          <a:effectLst/>
                          <a:hlinkClick r:id="rId4"/>
                        </a:rPr>
                        <a:t>id</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#firstname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Selects the element with id="firstname"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06785085"/>
                  </a:ext>
                </a:extLst>
              </a:tr>
              <a:tr h="360000">
                <a:tc>
                  <a:txBody>
                    <a:bodyPr/>
                    <a:lstStyle/>
                    <a:p>
                      <a:pPr algn="l" fontAlgn="t"/>
                      <a:r>
                        <a:rPr lang="en-US">
                          <a:effectLst/>
                          <a:hlinkClick r:id="rId5"/>
                        </a:rPr>
                        <a: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Selects all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911346128"/>
                  </a:ext>
                </a:extLst>
              </a:tr>
              <a:tr h="360000">
                <a:tc>
                  <a:txBody>
                    <a:bodyPr/>
                    <a:lstStyle/>
                    <a:p>
                      <a:pPr algn="l" fontAlgn="t"/>
                      <a:r>
                        <a:rPr lang="en-US" i="1">
                          <a:effectLst/>
                          <a:hlinkClick r:id="rId6"/>
                        </a:rPr>
                        <a:t>element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a:effectLst/>
                        </a:rPr>
                        <a:t>Selects all &lt;p&gt;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74719201"/>
                  </a:ext>
                </a:extLst>
              </a:tr>
              <a:tr h="360000">
                <a:tc>
                  <a:txBody>
                    <a:bodyPr/>
                    <a:lstStyle/>
                    <a:p>
                      <a:pPr algn="l" fontAlgn="t"/>
                      <a:r>
                        <a:rPr lang="en-US" i="1">
                          <a:effectLst/>
                          <a:hlinkClick r:id="rId7"/>
                        </a:rPr>
                        <a:t>element,element,..</a:t>
                      </a:r>
                      <a:endParaRPr lang="en-US">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a:effectLst/>
                        </a:rPr>
                        <a:t>div, 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fontAlgn="t"/>
                      <a:r>
                        <a:rPr lang="en-US" dirty="0">
                          <a:effectLst/>
                        </a:rPr>
                        <a:t>Selects all &lt;div&gt; elements and all &lt;p&gt; elements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920866345"/>
                  </a:ext>
                </a:extLst>
              </a:tr>
            </a:tbl>
          </a:graphicData>
        </a:graphic>
      </p:graphicFrame>
    </p:spTree>
    <p:extLst>
      <p:ext uri="{BB962C8B-B14F-4D97-AF65-F5344CB8AC3E}">
        <p14:creationId xmlns:p14="http://schemas.microsoft.com/office/powerpoint/2010/main" val="3736439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r>
              <a:rPr lang="en-US" dirty="0"/>
              <a:t>Pseudo class</a:t>
            </a:r>
          </a:p>
        </p:txBody>
      </p:sp>
      <p:sp>
        <p:nvSpPr>
          <p:cNvPr id="8" name="Content Placeholder 7"/>
          <p:cNvSpPr>
            <a:spLocks noGrp="1"/>
          </p:cNvSpPr>
          <p:nvPr>
            <p:ph idx="1"/>
          </p:nvPr>
        </p:nvSpPr>
        <p:spPr/>
        <p:txBody>
          <a:bodyPr>
            <a:normAutofit/>
          </a:bodyPr>
          <a:lstStyle/>
          <a:p>
            <a:r>
              <a:rPr lang="en-US" dirty="0"/>
              <a:t>A pseudo-class is used to define a special state of an element.</a:t>
            </a:r>
          </a:p>
          <a:p>
            <a:r>
              <a:rPr lang="en-US" dirty="0"/>
              <a:t>For example, it can be used to:</a:t>
            </a:r>
          </a:p>
          <a:p>
            <a:pPr marL="285750" indent="-285750">
              <a:buFont typeface="Arial" panose="020B0604020202020204" pitchFamily="34" charset="0"/>
              <a:buChar char="•"/>
            </a:pPr>
            <a:r>
              <a:rPr lang="en-US" dirty="0"/>
              <a:t>Style an element when a user </a:t>
            </a:r>
            <a:r>
              <a:rPr lang="en-US" dirty="0" err="1"/>
              <a:t>mouses</a:t>
            </a:r>
            <a:r>
              <a:rPr lang="en-US" dirty="0"/>
              <a:t> over it</a:t>
            </a:r>
          </a:p>
          <a:p>
            <a:pPr marL="285750" indent="-285750">
              <a:buFont typeface="Arial" panose="020B0604020202020204" pitchFamily="34" charset="0"/>
              <a:buChar char="•"/>
            </a:pPr>
            <a:r>
              <a:rPr lang="en-US" dirty="0"/>
              <a:t>Style visited and unvisited links differently</a:t>
            </a:r>
          </a:p>
          <a:p>
            <a:pPr marL="285750" indent="-285750">
              <a:buFont typeface="Arial" panose="020B0604020202020204" pitchFamily="34" charset="0"/>
              <a:buChar char="•"/>
            </a:pPr>
            <a:r>
              <a:rPr lang="en-US" dirty="0"/>
              <a:t>Style an element when it gets focus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:link, :hover, :visited, :active, :first-child, :nth-child(n), :last-of-type</a:t>
            </a:r>
          </a:p>
        </p:txBody>
      </p:sp>
      <p:sp>
        <p:nvSpPr>
          <p:cNvPr id="2" name="TextBox 1"/>
          <p:cNvSpPr txBox="1"/>
          <p:nvPr/>
        </p:nvSpPr>
        <p:spPr>
          <a:xfrm>
            <a:off x="-1678214" y="172358"/>
            <a:ext cx="138548" cy="318549"/>
          </a:xfrm>
          <a:prstGeom prst="rect">
            <a:avLst/>
          </a:prstGeom>
          <a:noFill/>
        </p:spPr>
        <p:txBody>
          <a:bodyPr wrap="none" lIns="68580" tIns="34290" rIns="68580" bIns="34290" rtlCol="0">
            <a:spAutoFit/>
          </a:bodyPr>
          <a:lstStyle/>
          <a:p>
            <a:pPr>
              <a:lnSpc>
                <a:spcPct val="120000"/>
              </a:lnSpc>
            </a:pPr>
            <a:endParaRPr lang="en-US" err="1">
              <a:solidFill>
                <a:srgbClr val="444444"/>
              </a:solidFill>
              <a:latin typeface="Trebuchet MS"/>
              <a:cs typeface="Trebuchet MS"/>
            </a:endParaRPr>
          </a:p>
        </p:txBody>
      </p:sp>
    </p:spTree>
    <p:extLst>
      <p:ext uri="{BB962C8B-B14F-4D97-AF65-F5344CB8AC3E}">
        <p14:creationId xmlns:p14="http://schemas.microsoft.com/office/powerpoint/2010/main" val="1805545087"/>
      </p:ext>
    </p:extLst>
  </p:cSld>
  <p:clrMapOvr>
    <a:masterClrMapping/>
  </p:clrMapOvr>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E9A4A7D20EA84CAA39F80EA2A19865" ma:contentTypeVersion="1" ma:contentTypeDescription="Create a new document." ma:contentTypeScope="" ma:versionID="4ed0c655cf5595f31b06ef1418ca28bf">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A1A37E-F8E3-427A-BCE9-B1DDB8B96CDF}">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5E3C081-4081-47AD-A9A6-9F18F525DA1D}">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10351</TotalTime>
  <Words>3028</Words>
  <Application>Microsoft Office PowerPoint</Application>
  <PresentationFormat>On-screen Show (16:9)</PresentationFormat>
  <Paragraphs>628</Paragraphs>
  <Slides>68</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Arial </vt:lpstr>
      <vt:lpstr>Arial Black</vt:lpstr>
      <vt:lpstr>Calibri</vt:lpstr>
      <vt:lpstr>Calibri Light</vt:lpstr>
      <vt:lpstr>Consolas</vt:lpstr>
      <vt:lpstr>Lucida Grande</vt:lpstr>
      <vt:lpstr>Trebuchet MS</vt:lpstr>
      <vt:lpstr>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Zsolti</dc:creator>
  <cp:lastModifiedBy>Zsolt Szavo</cp:lastModifiedBy>
  <cp:revision>436</cp:revision>
  <dcterms:modified xsi:type="dcterms:W3CDTF">2020-03-09T19:55:32Z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0x010100B0E9A4A7D20EA84CAA39F80EA2A19865</vt:lpwstr>
  </property>
</Properties>
</file>